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2.xml" ContentType="application/vnd.openxmlformats-officedocument.presentationml.tag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4" r:id="rId2"/>
    <p:sldId id="285" r:id="rId3"/>
    <p:sldId id="335" r:id="rId4"/>
    <p:sldId id="286" r:id="rId5"/>
    <p:sldId id="334" r:id="rId6"/>
    <p:sldId id="317" r:id="rId7"/>
    <p:sldId id="318" r:id="rId8"/>
    <p:sldId id="332" r:id="rId9"/>
    <p:sldId id="333" r:id="rId10"/>
    <p:sldId id="288" r:id="rId11"/>
    <p:sldId id="290" r:id="rId12"/>
    <p:sldId id="287" r:id="rId13"/>
    <p:sldId id="289" r:id="rId14"/>
    <p:sldId id="319" r:id="rId15"/>
    <p:sldId id="316" r:id="rId16"/>
    <p:sldId id="291" r:id="rId17"/>
    <p:sldId id="293" r:id="rId18"/>
    <p:sldId id="298" r:id="rId19"/>
    <p:sldId id="300" r:id="rId20"/>
    <p:sldId id="321" r:id="rId21"/>
    <p:sldId id="322" r:id="rId22"/>
    <p:sldId id="323" r:id="rId23"/>
    <p:sldId id="324" r:id="rId24"/>
    <p:sldId id="331" r:id="rId25"/>
    <p:sldId id="326" r:id="rId26"/>
    <p:sldId id="328" r:id="rId27"/>
    <p:sldId id="336" r:id="rId28"/>
    <p:sldId id="337" r:id="rId2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68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88"/>
    <p:restoredTop sz="86384" autoAdjust="0"/>
  </p:normalViewPr>
  <p:slideViewPr>
    <p:cSldViewPr>
      <p:cViewPr varScale="1">
        <p:scale>
          <a:sx n="98" d="100"/>
          <a:sy n="98" d="100"/>
        </p:scale>
        <p:origin x="177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928" y="22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4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nghua Li" userId="0f8515bc2948d7dc" providerId="LiveId" clId="{6A1F6A07-3B85-4F6F-B4C0-54F895467921}"/>
    <pc:docChg chg="modSld">
      <pc:chgData name="Penghua Li" userId="0f8515bc2948d7dc" providerId="LiveId" clId="{6A1F6A07-3B85-4F6F-B4C0-54F895467921}" dt="2017-10-29T16:51:55.307" v="158" actId="20577"/>
      <pc:docMkLst>
        <pc:docMk/>
      </pc:docMkLst>
      <pc:sldChg chg="modSp">
        <pc:chgData name="Penghua Li" userId="0f8515bc2948d7dc" providerId="LiveId" clId="{6A1F6A07-3B85-4F6F-B4C0-54F895467921}" dt="2017-10-29T16:50:45.551" v="17" actId="20577"/>
        <pc:sldMkLst>
          <pc:docMk/>
          <pc:sldMk cId="2004696139" sldId="290"/>
        </pc:sldMkLst>
        <pc:spChg chg="mod">
          <ac:chgData name="Penghua Li" userId="0f8515bc2948d7dc" providerId="LiveId" clId="{6A1F6A07-3B85-4F6F-B4C0-54F895467921}" dt="2017-10-29T16:50:30.771" v="5" actId="20577"/>
          <ac:spMkLst>
            <pc:docMk/>
            <pc:sldMk cId="2004696139" sldId="290"/>
            <ac:spMk id="10" creationId="{00000000-0000-0000-0000-000000000000}"/>
          </ac:spMkLst>
        </pc:spChg>
        <pc:spChg chg="mod">
          <ac:chgData name="Penghua Li" userId="0f8515bc2948d7dc" providerId="LiveId" clId="{6A1F6A07-3B85-4F6F-B4C0-54F895467921}" dt="2017-10-29T16:50:45.551" v="17" actId="20577"/>
          <ac:spMkLst>
            <pc:docMk/>
            <pc:sldMk cId="2004696139" sldId="290"/>
            <ac:spMk id="12" creationId="{00000000-0000-0000-0000-000000000000}"/>
          </ac:spMkLst>
        </pc:spChg>
      </pc:sldChg>
      <pc:sldChg chg="modSp">
        <pc:chgData name="Penghua Li" userId="0f8515bc2948d7dc" providerId="LiveId" clId="{6A1F6A07-3B85-4F6F-B4C0-54F895467921}" dt="2017-10-29T16:51:55.307" v="158" actId="20577"/>
        <pc:sldMkLst>
          <pc:docMk/>
          <pc:sldMk cId="3820543644" sldId="316"/>
        </pc:sldMkLst>
        <pc:spChg chg="mod">
          <ac:chgData name="Penghua Li" userId="0f8515bc2948d7dc" providerId="LiveId" clId="{6A1F6A07-3B85-4F6F-B4C0-54F895467921}" dt="2017-10-29T16:51:55.307" v="158" actId="20577"/>
          <ac:spMkLst>
            <pc:docMk/>
            <pc:sldMk cId="3820543644" sldId="316"/>
            <ac:spMk id="3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2167D3-4608-E841-B867-D10884F00005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6679BD49-9A3B-5B43-AB60-8761E7AD1FC7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data</a:t>
          </a:r>
          <a:endParaRPr lang="zh-CN" altLang="en-US" dirty="0"/>
        </a:p>
      </dgm:t>
    </dgm:pt>
    <dgm:pt modelId="{1A543E2D-DF71-C64E-BE87-E4A0ADFDF8CB}" type="par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59E9E2F9-76B7-C942-8D2D-62BA10FC03F2}" type="sib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38CE220A-AC8A-934B-A8FF-3AB1EFB0ACFC}">
      <dgm:prSet phldrT="[文本]"/>
      <dgm:spPr/>
      <dgm:t>
        <a:bodyPr/>
        <a:lstStyle/>
        <a:p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retrieval</a:t>
          </a:r>
          <a:endParaRPr lang="zh-CN" altLang="en-US" dirty="0"/>
        </a:p>
      </dgm:t>
    </dgm:pt>
    <dgm:pt modelId="{45D34B9C-3E29-9740-B334-B37496F202F5}" type="par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21625A76-6B64-FA49-A497-75689E36CC83}" type="sib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71E75803-433A-FD40-A36E-F146B92B4CD3}">
      <dgm:prSet phldrT="[文本]"/>
      <dgm:spPr/>
      <dgm:t>
        <a:bodyPr/>
        <a:lstStyle/>
        <a:p>
          <a:r>
            <a:rPr lang="en-US" altLang="zh-CN" dirty="0" smtClean="0"/>
            <a:t>sub-pixel</a:t>
          </a:r>
          <a:r>
            <a:rPr lang="zh-CN" altLang="en-US" dirty="0" smtClean="0"/>
            <a:t> </a:t>
          </a:r>
          <a:r>
            <a:rPr lang="en-US" altLang="zh-CN" dirty="0" smtClean="0"/>
            <a:t>resolution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8333BCBB-DDF4-364B-A8C2-BAE694B244CA}" type="par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CD4FAE65-DD7B-E941-80F7-4834F27F5C9D}" type="sib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F1A5795D-58BD-4D48-AEF6-D6028743AA26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/>
        </a:p>
      </dgm:t>
    </dgm:pt>
    <dgm:pt modelId="{DB632A92-78B2-4E45-8B63-F40BA72FDA0B}" type="par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81ADE475-4FB0-4A41-AB7C-0F2FFAABC97A}" type="sib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A6B38FE6-8E6C-9743-89AE-B9E08C024869}">
      <dgm:prSet phldrT="[文本]"/>
      <dgm:spPr/>
      <dgm:t>
        <a:bodyPr/>
        <a:lstStyle/>
        <a:p>
          <a:r>
            <a:rPr lang="en-US" altLang="zh-CN" dirty="0" smtClean="0"/>
            <a:t>hot spot detection and quantification</a:t>
          </a:r>
          <a:endParaRPr lang="zh-CN" altLang="en-US" dirty="0"/>
        </a:p>
      </dgm:t>
    </dgm:pt>
    <dgm:pt modelId="{2C257F81-8D6B-EB4C-99DF-EFB4B8D6C0DA}" type="par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39FFA9A6-ED54-6944-B4D0-CD771874E381}" type="sib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E2044F58-6AC8-7840-9251-9DFCA94AEBBE}" type="pres">
      <dgm:prSet presAssocID="{7E2167D3-4608-E841-B867-D10884F00005}" presName="Name0" presStyleCnt="0">
        <dgm:presLayoutVars>
          <dgm:dir/>
          <dgm:resizeHandles val="exact"/>
        </dgm:presLayoutVars>
      </dgm:prSet>
      <dgm:spPr/>
    </dgm:pt>
    <dgm:pt modelId="{596A2722-9A7C-2049-8364-4EF0C41A692E}" type="pres">
      <dgm:prSet presAssocID="{6679BD49-9A3B-5B43-AB60-8761E7AD1FC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84C1B35-8CD3-DA41-8221-43D51991B956}" type="pres">
      <dgm:prSet presAssocID="{59E9E2F9-76B7-C942-8D2D-62BA10FC03F2}" presName="sibTrans" presStyleLbl="sibTrans2D1" presStyleIdx="0" presStyleCnt="4"/>
      <dgm:spPr/>
      <dgm:t>
        <a:bodyPr/>
        <a:lstStyle/>
        <a:p>
          <a:endParaRPr lang="zh-CN" altLang="en-US"/>
        </a:p>
      </dgm:t>
    </dgm:pt>
    <dgm:pt modelId="{5C7BB6AD-9D04-6148-824B-0808EC92BDAC}" type="pres">
      <dgm:prSet presAssocID="{59E9E2F9-76B7-C942-8D2D-62BA10FC03F2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25662788-19A1-0846-9B17-0EB48CFDED2E}" type="pres">
      <dgm:prSet presAssocID="{F1A5795D-58BD-4D48-AEF6-D6028743AA26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4A8404F-5BAB-CF4C-8A07-4B64F2E9900B}" type="pres">
      <dgm:prSet presAssocID="{81ADE475-4FB0-4A41-AB7C-0F2FFAABC97A}" presName="sibTrans" presStyleLbl="sibTrans2D1" presStyleIdx="1" presStyleCnt="4"/>
      <dgm:spPr/>
      <dgm:t>
        <a:bodyPr/>
        <a:lstStyle/>
        <a:p>
          <a:endParaRPr lang="zh-CN" altLang="en-US"/>
        </a:p>
      </dgm:t>
    </dgm:pt>
    <dgm:pt modelId="{E62DBBCA-2D4D-C84D-A822-339642684561}" type="pres">
      <dgm:prSet presAssocID="{81ADE475-4FB0-4A41-AB7C-0F2FFAABC97A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C86BBB57-7680-9043-BA5B-AD552EB916BB}" type="pres">
      <dgm:prSet presAssocID="{38CE220A-AC8A-934B-A8FF-3AB1EFB0ACF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07D211A-3713-7648-9449-63B685832711}" type="pres">
      <dgm:prSet presAssocID="{21625A76-6B64-FA49-A497-75689E36CC83}" presName="sibTrans" presStyleLbl="sibTrans2D1" presStyleIdx="2" presStyleCnt="4"/>
      <dgm:spPr/>
      <dgm:t>
        <a:bodyPr/>
        <a:lstStyle/>
        <a:p>
          <a:endParaRPr lang="zh-CN" altLang="en-US"/>
        </a:p>
      </dgm:t>
    </dgm:pt>
    <dgm:pt modelId="{39939556-4932-7C42-8D5C-AA5CDA5D88B1}" type="pres">
      <dgm:prSet presAssocID="{21625A76-6B64-FA49-A497-75689E36CC83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760A777F-1CE8-CC4F-A16F-C447842A85DA}" type="pres">
      <dgm:prSet presAssocID="{A6B38FE6-8E6C-9743-89AE-B9E08C024869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E0D914B-7746-E046-8C60-B9DC3C8052AC}" type="pres">
      <dgm:prSet presAssocID="{39FFA9A6-ED54-6944-B4D0-CD771874E381}" presName="sibTrans" presStyleLbl="sibTrans2D1" presStyleIdx="3" presStyleCnt="4"/>
      <dgm:spPr/>
      <dgm:t>
        <a:bodyPr/>
        <a:lstStyle/>
        <a:p>
          <a:endParaRPr lang="zh-CN" altLang="en-US"/>
        </a:p>
      </dgm:t>
    </dgm:pt>
    <dgm:pt modelId="{ABEE3ABF-A32B-604A-B23E-0AAA3F757234}" type="pres">
      <dgm:prSet presAssocID="{39FFA9A6-ED54-6944-B4D0-CD771874E381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9E9C88E4-A9FE-EE42-BD79-101AC99A43FA}" type="pres">
      <dgm:prSet presAssocID="{71E75803-433A-FD40-A36E-F146B92B4CD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3F5A59F-F742-DC49-8054-0B2B74100CC8}" type="presOf" srcId="{6679BD49-9A3B-5B43-AB60-8761E7AD1FC7}" destId="{596A2722-9A7C-2049-8364-4EF0C41A692E}" srcOrd="0" destOrd="0" presId="urn:microsoft.com/office/officeart/2005/8/layout/process1"/>
    <dgm:cxn modelId="{FF4C2B22-B30F-724D-BA9C-20D52E6431AB}" type="presOf" srcId="{A6B38FE6-8E6C-9743-89AE-B9E08C024869}" destId="{760A777F-1CE8-CC4F-A16F-C447842A85DA}" srcOrd="0" destOrd="0" presId="urn:microsoft.com/office/officeart/2005/8/layout/process1"/>
    <dgm:cxn modelId="{F1AF9595-2A75-0145-972F-41D284AC5C98}" type="presOf" srcId="{21625A76-6B64-FA49-A497-75689E36CC83}" destId="{39939556-4932-7C42-8D5C-AA5CDA5D88B1}" srcOrd="1" destOrd="0" presId="urn:microsoft.com/office/officeart/2005/8/layout/process1"/>
    <dgm:cxn modelId="{083958A1-ED79-8441-A7BC-84B892CA9B06}" srcId="{7E2167D3-4608-E841-B867-D10884F00005}" destId="{38CE220A-AC8A-934B-A8FF-3AB1EFB0ACFC}" srcOrd="2" destOrd="0" parTransId="{45D34B9C-3E29-9740-B334-B37496F202F5}" sibTransId="{21625A76-6B64-FA49-A497-75689E36CC83}"/>
    <dgm:cxn modelId="{490D9D06-BFEB-6C40-98F1-2ADDBEE0482F}" type="presOf" srcId="{81ADE475-4FB0-4A41-AB7C-0F2FFAABC97A}" destId="{E62DBBCA-2D4D-C84D-A822-339642684561}" srcOrd="1" destOrd="0" presId="urn:microsoft.com/office/officeart/2005/8/layout/process1"/>
    <dgm:cxn modelId="{CCFF8571-D86C-CA44-8DDC-5B6D91A35F5F}" type="presOf" srcId="{71E75803-433A-FD40-A36E-F146B92B4CD3}" destId="{9E9C88E4-A9FE-EE42-BD79-101AC99A43FA}" srcOrd="0" destOrd="0" presId="urn:microsoft.com/office/officeart/2005/8/layout/process1"/>
    <dgm:cxn modelId="{B63A119B-B7F4-C744-AE6F-23F5BA7B8848}" type="presOf" srcId="{81ADE475-4FB0-4A41-AB7C-0F2FFAABC97A}" destId="{64A8404F-5BAB-CF4C-8A07-4B64F2E9900B}" srcOrd="0" destOrd="0" presId="urn:microsoft.com/office/officeart/2005/8/layout/process1"/>
    <dgm:cxn modelId="{D518D0FC-83D3-4A4F-A8A9-7537FEA8C69B}" type="presOf" srcId="{59E9E2F9-76B7-C942-8D2D-62BA10FC03F2}" destId="{884C1B35-8CD3-DA41-8221-43D51991B956}" srcOrd="0" destOrd="0" presId="urn:microsoft.com/office/officeart/2005/8/layout/process1"/>
    <dgm:cxn modelId="{9ACAE4C2-F6C1-2646-936D-754CA842EECB}" type="presOf" srcId="{38CE220A-AC8A-934B-A8FF-3AB1EFB0ACFC}" destId="{C86BBB57-7680-9043-BA5B-AD552EB916BB}" srcOrd="0" destOrd="0" presId="urn:microsoft.com/office/officeart/2005/8/layout/process1"/>
    <dgm:cxn modelId="{80EB479D-F0A6-3147-AC90-8B998AD8EE79}" type="presOf" srcId="{39FFA9A6-ED54-6944-B4D0-CD771874E381}" destId="{4E0D914B-7746-E046-8C60-B9DC3C8052AC}" srcOrd="0" destOrd="0" presId="urn:microsoft.com/office/officeart/2005/8/layout/process1"/>
    <dgm:cxn modelId="{00D6EF9E-8D3E-CC45-8B74-D8E4ADDCA29D}" type="presOf" srcId="{59E9E2F9-76B7-C942-8D2D-62BA10FC03F2}" destId="{5C7BB6AD-9D04-6148-824B-0808EC92BDAC}" srcOrd="1" destOrd="0" presId="urn:microsoft.com/office/officeart/2005/8/layout/process1"/>
    <dgm:cxn modelId="{13CC2442-D55D-7542-AECC-251AA40C3735}" srcId="{7E2167D3-4608-E841-B867-D10884F00005}" destId="{71E75803-433A-FD40-A36E-F146B92B4CD3}" srcOrd="4" destOrd="0" parTransId="{8333BCBB-DDF4-364B-A8C2-BAE694B244CA}" sibTransId="{CD4FAE65-DD7B-E941-80F7-4834F27F5C9D}"/>
    <dgm:cxn modelId="{50D3EADF-4E53-F04C-9D69-87DC1F8EB969}" type="presOf" srcId="{F1A5795D-58BD-4D48-AEF6-D6028743AA26}" destId="{25662788-19A1-0846-9B17-0EB48CFDED2E}" srcOrd="0" destOrd="0" presId="urn:microsoft.com/office/officeart/2005/8/layout/process1"/>
    <dgm:cxn modelId="{7D1823AB-8A86-CC4D-A68F-64D8B452F3DF}" srcId="{7E2167D3-4608-E841-B867-D10884F00005}" destId="{A6B38FE6-8E6C-9743-89AE-B9E08C024869}" srcOrd="3" destOrd="0" parTransId="{2C257F81-8D6B-EB4C-99DF-EFB4B8D6C0DA}" sibTransId="{39FFA9A6-ED54-6944-B4D0-CD771874E381}"/>
    <dgm:cxn modelId="{8A31345D-5A81-E84C-837D-D891B378CAF4}" srcId="{7E2167D3-4608-E841-B867-D10884F00005}" destId="{F1A5795D-58BD-4D48-AEF6-D6028743AA26}" srcOrd="1" destOrd="0" parTransId="{DB632A92-78B2-4E45-8B63-F40BA72FDA0B}" sibTransId="{81ADE475-4FB0-4A41-AB7C-0F2FFAABC97A}"/>
    <dgm:cxn modelId="{9E826B7F-0D84-F24D-8D37-C597A04849BD}" type="presOf" srcId="{39FFA9A6-ED54-6944-B4D0-CD771874E381}" destId="{ABEE3ABF-A32B-604A-B23E-0AAA3F757234}" srcOrd="1" destOrd="0" presId="urn:microsoft.com/office/officeart/2005/8/layout/process1"/>
    <dgm:cxn modelId="{CD4BA17C-D08C-C44B-BAA4-E8629E8AE3B9}" type="presOf" srcId="{7E2167D3-4608-E841-B867-D10884F00005}" destId="{E2044F58-6AC8-7840-9251-9DFCA94AEBBE}" srcOrd="0" destOrd="0" presId="urn:microsoft.com/office/officeart/2005/8/layout/process1"/>
    <dgm:cxn modelId="{1A50A4DB-44B7-2446-942D-6C14E9074484}" srcId="{7E2167D3-4608-E841-B867-D10884F00005}" destId="{6679BD49-9A3B-5B43-AB60-8761E7AD1FC7}" srcOrd="0" destOrd="0" parTransId="{1A543E2D-DF71-C64E-BE87-E4A0ADFDF8CB}" sibTransId="{59E9E2F9-76B7-C942-8D2D-62BA10FC03F2}"/>
    <dgm:cxn modelId="{A9BF9A28-4493-4F42-B39E-E7907EC2579C}" type="presOf" srcId="{21625A76-6B64-FA49-A497-75689E36CC83}" destId="{307D211A-3713-7648-9449-63B685832711}" srcOrd="0" destOrd="0" presId="urn:microsoft.com/office/officeart/2005/8/layout/process1"/>
    <dgm:cxn modelId="{BE0EDABB-E1A0-A346-86A3-2D4768046DD7}" type="presParOf" srcId="{E2044F58-6AC8-7840-9251-9DFCA94AEBBE}" destId="{596A2722-9A7C-2049-8364-4EF0C41A692E}" srcOrd="0" destOrd="0" presId="urn:microsoft.com/office/officeart/2005/8/layout/process1"/>
    <dgm:cxn modelId="{D218991E-F55F-504A-ABC9-3630632A6108}" type="presParOf" srcId="{E2044F58-6AC8-7840-9251-9DFCA94AEBBE}" destId="{884C1B35-8CD3-DA41-8221-43D51991B956}" srcOrd="1" destOrd="0" presId="urn:microsoft.com/office/officeart/2005/8/layout/process1"/>
    <dgm:cxn modelId="{18CD89E8-AD5E-BE4F-863B-A32E5AF7FC65}" type="presParOf" srcId="{884C1B35-8CD3-DA41-8221-43D51991B956}" destId="{5C7BB6AD-9D04-6148-824B-0808EC92BDAC}" srcOrd="0" destOrd="0" presId="urn:microsoft.com/office/officeart/2005/8/layout/process1"/>
    <dgm:cxn modelId="{14E119A2-1594-8742-BF30-683A8B5D05B5}" type="presParOf" srcId="{E2044F58-6AC8-7840-9251-9DFCA94AEBBE}" destId="{25662788-19A1-0846-9B17-0EB48CFDED2E}" srcOrd="2" destOrd="0" presId="urn:microsoft.com/office/officeart/2005/8/layout/process1"/>
    <dgm:cxn modelId="{98BE1FFF-61AD-224D-8B6E-6479A63E61A1}" type="presParOf" srcId="{E2044F58-6AC8-7840-9251-9DFCA94AEBBE}" destId="{64A8404F-5BAB-CF4C-8A07-4B64F2E9900B}" srcOrd="3" destOrd="0" presId="urn:microsoft.com/office/officeart/2005/8/layout/process1"/>
    <dgm:cxn modelId="{2ED5495F-F3CC-644F-89E5-EC49650C61EE}" type="presParOf" srcId="{64A8404F-5BAB-CF4C-8A07-4B64F2E9900B}" destId="{E62DBBCA-2D4D-C84D-A822-339642684561}" srcOrd="0" destOrd="0" presId="urn:microsoft.com/office/officeart/2005/8/layout/process1"/>
    <dgm:cxn modelId="{7CE8AB38-7A23-F24D-8E81-024EDDE19E4D}" type="presParOf" srcId="{E2044F58-6AC8-7840-9251-9DFCA94AEBBE}" destId="{C86BBB57-7680-9043-BA5B-AD552EB916BB}" srcOrd="4" destOrd="0" presId="urn:microsoft.com/office/officeart/2005/8/layout/process1"/>
    <dgm:cxn modelId="{33D9D7C4-118B-DA4A-A6F9-6DBC0D53D4F2}" type="presParOf" srcId="{E2044F58-6AC8-7840-9251-9DFCA94AEBBE}" destId="{307D211A-3713-7648-9449-63B685832711}" srcOrd="5" destOrd="0" presId="urn:microsoft.com/office/officeart/2005/8/layout/process1"/>
    <dgm:cxn modelId="{CD8442CA-95E1-D546-BD21-C0B523755961}" type="presParOf" srcId="{307D211A-3713-7648-9449-63B685832711}" destId="{39939556-4932-7C42-8D5C-AA5CDA5D88B1}" srcOrd="0" destOrd="0" presId="urn:microsoft.com/office/officeart/2005/8/layout/process1"/>
    <dgm:cxn modelId="{09F46D0E-6CDA-6E46-AFF7-4F863D33F500}" type="presParOf" srcId="{E2044F58-6AC8-7840-9251-9DFCA94AEBBE}" destId="{760A777F-1CE8-CC4F-A16F-C447842A85DA}" srcOrd="6" destOrd="0" presId="urn:microsoft.com/office/officeart/2005/8/layout/process1"/>
    <dgm:cxn modelId="{2B82AE84-042E-D74D-8291-27E95077FE30}" type="presParOf" srcId="{E2044F58-6AC8-7840-9251-9DFCA94AEBBE}" destId="{4E0D914B-7746-E046-8C60-B9DC3C8052AC}" srcOrd="7" destOrd="0" presId="urn:microsoft.com/office/officeart/2005/8/layout/process1"/>
    <dgm:cxn modelId="{0D002804-D7EC-DD47-BF69-0CDECA4BDCDC}" type="presParOf" srcId="{4E0D914B-7746-E046-8C60-B9DC3C8052AC}" destId="{ABEE3ABF-A32B-604A-B23E-0AAA3F757234}" srcOrd="0" destOrd="0" presId="urn:microsoft.com/office/officeart/2005/8/layout/process1"/>
    <dgm:cxn modelId="{98E19E53-D142-EA4A-84BF-305C7476C751}" type="presParOf" srcId="{E2044F58-6AC8-7840-9251-9DFCA94AEBBE}" destId="{9E9C88E4-A9FE-EE42-BD79-101AC99A43F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24F3A9-AFD0-B64C-B041-0B53097A29F1}" type="doc">
      <dgm:prSet loTypeId="urn:microsoft.com/office/officeart/2008/layout/SquareAccent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45CDC55-908D-5F4F-99EE-7AEEB15315A0}">
      <dgm:prSet phldrT="[文本]"/>
      <dgm:spPr/>
      <dgm:t>
        <a:bodyPr/>
        <a:lstStyle/>
        <a:p>
          <a:r>
            <a:rPr lang="en-US" altLang="zh-CN" dirty="0" smtClean="0"/>
            <a:t>Requirement</a:t>
          </a:r>
          <a:endParaRPr lang="zh-CN" altLang="en-US" dirty="0"/>
        </a:p>
      </dgm:t>
    </dgm:pt>
    <dgm:pt modelId="{EA03D8CE-8BBA-6949-84AF-30399AAC91BB}" type="par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50ABC3B-63EC-E742-B61C-D53A52BEE5C6}" type="sib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05B4F77-FB29-7A40-8C9B-D7F0049FF6EE}">
      <dgm:prSet phldrT="[文本]"/>
      <dgm:spPr/>
      <dgm:t>
        <a:bodyPr/>
        <a:lstStyle/>
        <a:p>
          <a:r>
            <a:rPr lang="en-US" altLang="zh-CN" dirty="0" smtClean="0"/>
            <a:t>Overlap</a:t>
          </a:r>
          <a:endParaRPr lang="zh-CN" altLang="en-US" dirty="0" smtClean="0"/>
        </a:p>
      </dgm:t>
    </dgm:pt>
    <dgm:pt modelId="{CC10670D-4EC1-C641-BBE2-C862066542A6}" type="par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EFC0443-A17D-1549-AED0-52D6563244CA}" type="sib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F0513B7-5600-A040-A11F-10BAB4971F0D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endParaRPr lang="zh-CN" altLang="en-US" dirty="0"/>
        </a:p>
      </dgm:t>
    </dgm:pt>
    <dgm:pt modelId="{4A3CC0CE-34C6-7E4A-A2E4-1B4E97BA4395}" type="par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1875246C-803A-4243-A236-62448F24DDE6}" type="sib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BF3F3130-2559-3D4A-95AB-7CA9847CF5A7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num.</a:t>
          </a:r>
          <a:r>
            <a:rPr lang="zh-CN" altLang="en-US" dirty="0" smtClean="0"/>
            <a:t> </a:t>
          </a:r>
          <a:r>
            <a:rPr lang="en-US" altLang="zh-CN" dirty="0" smtClean="0"/>
            <a:t>of</a:t>
          </a:r>
          <a:r>
            <a:rPr lang="zh-CN" altLang="en-US" dirty="0" smtClean="0"/>
            <a:t> </a:t>
          </a:r>
          <a:r>
            <a:rPr lang="en-US" altLang="zh-CN" dirty="0" smtClean="0"/>
            <a:t>rows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col.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FC92433E-5F1E-AF40-A07D-8202037EF73C}" type="par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4245806D-66D9-704A-AC24-2BE0EE6BC052}" type="sib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F16BDA92-AA15-EE40-8960-B46E1556DFD3}">
      <dgm:prSet phldrT="[文本]"/>
      <dgm:spPr/>
      <dgm:t>
        <a:bodyPr/>
        <a:lstStyle/>
        <a:p>
          <a:r>
            <a:rPr lang="en-US" altLang="zh-CN" dirty="0" smtClean="0"/>
            <a:t>Pre-processing</a:t>
          </a:r>
          <a:endParaRPr lang="zh-CN" altLang="en-US" dirty="0"/>
        </a:p>
      </dgm:t>
    </dgm:pt>
    <dgm:pt modelId="{280481EF-3DCF-C94A-B413-499FE2CDBAB3}" type="par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22988D85-D66B-EB4E-8FFA-C549693DBEA3}" type="sib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12DFFBAD-BDA5-184A-8195-6DA0489BF4FB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err="1" smtClean="0"/>
            <a:t>GeoTIFF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re-project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appropriate</a:t>
          </a:r>
          <a:r>
            <a:rPr lang="zh-CN" altLang="en-US" dirty="0" smtClean="0"/>
            <a:t> </a:t>
          </a:r>
          <a:r>
            <a:rPr lang="en-US" altLang="zh-CN" dirty="0" smtClean="0"/>
            <a:t>UTM</a:t>
          </a:r>
          <a:r>
            <a:rPr lang="zh-CN" altLang="en-US" dirty="0" smtClean="0"/>
            <a:t> </a:t>
          </a:r>
          <a:r>
            <a:rPr lang="en-US" altLang="zh-CN" dirty="0" smtClean="0"/>
            <a:t>zone</a:t>
          </a:r>
          <a:endParaRPr lang="zh-CN" altLang="en-US" dirty="0"/>
        </a:p>
      </dgm:t>
    </dgm:pt>
    <dgm:pt modelId="{A12FD061-7CC2-F641-B579-D0615E33F05F}" type="par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DC65EDDE-C39C-EB49-B50B-0CD8C15B8807}" type="sib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9F1DAB48-B10C-2642-B125-18FEB21E47AD}">
      <dgm:prSet phldrT="[文本]"/>
      <dgm:spPr/>
      <dgm:t>
        <a:bodyPr/>
        <a:lstStyle/>
        <a:p>
          <a:r>
            <a:rPr lang="en-US" altLang="zh-CN" dirty="0" smtClean="0"/>
            <a:t>Resampling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r>
            <a:rPr lang="zh-CN" altLang="en-US" dirty="0" smtClean="0"/>
            <a:t> </a:t>
          </a:r>
          <a:r>
            <a:rPr lang="en-US" altLang="zh-CN" dirty="0" smtClean="0"/>
            <a:t>150</a:t>
          </a:r>
          <a:r>
            <a:rPr lang="zh-CN" altLang="en-US" dirty="0" smtClean="0"/>
            <a:t> * </a:t>
          </a:r>
          <a:r>
            <a:rPr lang="en-US" altLang="zh-CN" dirty="0" smtClean="0"/>
            <a:t>150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2F89D911-78F1-8B45-A048-814D61AEE689}" type="par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CE2C84F9-B7D5-2C4E-9556-8FAD4100BFD4}" type="sib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6362025F-E350-5A41-8A93-0F8AD18E911F}">
      <dgm:prSet phldrT="[文本]"/>
      <dgm:spPr/>
      <dgm:t>
        <a:bodyPr/>
        <a:lstStyle/>
        <a:p>
          <a:r>
            <a:rPr lang="en-US" altLang="zh-CN" dirty="0" smtClean="0"/>
            <a:t>Using</a:t>
          </a:r>
          <a:r>
            <a:rPr lang="zh-CN" altLang="en-US" dirty="0" smtClean="0"/>
            <a:t> </a:t>
          </a:r>
          <a:r>
            <a:rPr lang="en-GB" dirty="0" smtClean="0"/>
            <a:t>TET-1 scene</a:t>
          </a:r>
          <a:r>
            <a:rPr lang="zh-CN" altLang="en-US" dirty="0" smtClean="0"/>
            <a:t> </a:t>
          </a:r>
          <a:r>
            <a:rPr lang="en-GB" dirty="0" smtClean="0"/>
            <a:t>as a mask to clip other imageries </a:t>
          </a:r>
          <a:endParaRPr lang="zh-CN" altLang="en-US" dirty="0"/>
        </a:p>
      </dgm:t>
    </dgm:pt>
    <dgm:pt modelId="{8DA8E576-318E-434C-A1E8-51D07D5C15F7}" type="par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D1A1C7E5-37C6-CF4A-B2A7-95ECDB39ADA4}" type="sib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F2D23394-F672-6542-8633-999A6893D6B4}" type="pres">
      <dgm:prSet presAssocID="{7324F3A9-AFD0-B64C-B041-0B53097A29F1}" presName="layout" presStyleCnt="0">
        <dgm:presLayoutVars>
          <dgm:chMax/>
          <dgm:chPref/>
          <dgm:dir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43079CE0-2916-2942-99B8-662E7E63FCFD}" type="pres">
      <dgm:prSet presAssocID="{045CDC55-908D-5F4F-99EE-7AEEB15315A0}" presName="root" presStyleCnt="0">
        <dgm:presLayoutVars>
          <dgm:chMax/>
          <dgm:chPref/>
        </dgm:presLayoutVars>
      </dgm:prSet>
      <dgm:spPr/>
    </dgm:pt>
    <dgm:pt modelId="{E1DB420F-986E-3C44-A0E6-8FE2F3144D51}" type="pres">
      <dgm:prSet presAssocID="{045CDC55-908D-5F4F-99EE-7AEEB15315A0}" presName="rootComposite" presStyleCnt="0">
        <dgm:presLayoutVars/>
      </dgm:prSet>
      <dgm:spPr/>
    </dgm:pt>
    <dgm:pt modelId="{9F5BB831-168C-B04B-B6BE-FC951C8B619A}" type="pres">
      <dgm:prSet presAssocID="{045CDC55-908D-5F4F-99EE-7AEEB15315A0}" presName="ParentAccent" presStyleLbl="alignNode1" presStyleIdx="0" presStyleCnt="2"/>
      <dgm:spPr/>
    </dgm:pt>
    <dgm:pt modelId="{49B1FF32-9006-E24F-AF09-1FAC09BC1607}" type="pres">
      <dgm:prSet presAssocID="{045CDC55-908D-5F4F-99EE-7AEEB15315A0}" presName="ParentSmallAccent" presStyleLbl="fgAcc1" presStyleIdx="0" presStyleCnt="2"/>
      <dgm:spPr/>
    </dgm:pt>
    <dgm:pt modelId="{2CD3A098-3928-9147-84B8-27C955FA4387}" type="pres">
      <dgm:prSet presAssocID="{045CDC55-908D-5F4F-99EE-7AEEB15315A0}" presName="Parent" presStyleLbl="revTx" presStyleIdx="0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E33E38C-7E2C-254A-B194-59BAE86892D1}" type="pres">
      <dgm:prSet presAssocID="{045CDC55-908D-5F4F-99EE-7AEEB15315A0}" presName="childShape" presStyleCnt="0">
        <dgm:presLayoutVars>
          <dgm:chMax val="0"/>
          <dgm:chPref val="0"/>
        </dgm:presLayoutVars>
      </dgm:prSet>
      <dgm:spPr/>
    </dgm:pt>
    <dgm:pt modelId="{CE707A91-F8B4-1F48-9550-1F2297966892}" type="pres">
      <dgm:prSet presAssocID="{505B4F77-FB29-7A40-8C9B-D7F0049FF6EE}" presName="childComposite" presStyleCnt="0">
        <dgm:presLayoutVars>
          <dgm:chMax val="0"/>
          <dgm:chPref val="0"/>
        </dgm:presLayoutVars>
      </dgm:prSet>
      <dgm:spPr/>
    </dgm:pt>
    <dgm:pt modelId="{6B7A8EAB-0C0D-CC41-A1A5-B14243E4E7D1}" type="pres">
      <dgm:prSet presAssocID="{505B4F77-FB29-7A40-8C9B-D7F0049FF6EE}" presName="ChildAccent" presStyleLbl="solidFgAcc1" presStyleIdx="0" presStyleCnt="6"/>
      <dgm:spPr/>
    </dgm:pt>
    <dgm:pt modelId="{9ABB68B6-6DE9-FB46-B099-90AFE49B3315}" type="pres">
      <dgm:prSet presAssocID="{505B4F77-FB29-7A40-8C9B-D7F0049FF6EE}" presName="Child" presStyleLbl="revTx" presStyleIdx="1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BB8476-B703-C64E-9510-2036DE656A40}" type="pres">
      <dgm:prSet presAssocID="{FF0513B7-5600-A040-A11F-10BAB4971F0D}" presName="childComposite" presStyleCnt="0">
        <dgm:presLayoutVars>
          <dgm:chMax val="0"/>
          <dgm:chPref val="0"/>
        </dgm:presLayoutVars>
      </dgm:prSet>
      <dgm:spPr/>
    </dgm:pt>
    <dgm:pt modelId="{89551568-AB44-DE42-8BE3-C2C97A731AED}" type="pres">
      <dgm:prSet presAssocID="{FF0513B7-5600-A040-A11F-10BAB4971F0D}" presName="ChildAccent" presStyleLbl="solidFgAcc1" presStyleIdx="1" presStyleCnt="6"/>
      <dgm:spPr/>
    </dgm:pt>
    <dgm:pt modelId="{2E4E6DD5-86F1-5F45-9D84-4B79C27E0405}" type="pres">
      <dgm:prSet presAssocID="{FF0513B7-5600-A040-A11F-10BAB4971F0D}" presName="Child" presStyleLbl="revTx" presStyleIdx="2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ED8130F-D784-2F4A-AC55-1D2627BD190C}" type="pres">
      <dgm:prSet presAssocID="{BF3F3130-2559-3D4A-95AB-7CA9847CF5A7}" presName="childComposite" presStyleCnt="0">
        <dgm:presLayoutVars>
          <dgm:chMax val="0"/>
          <dgm:chPref val="0"/>
        </dgm:presLayoutVars>
      </dgm:prSet>
      <dgm:spPr/>
    </dgm:pt>
    <dgm:pt modelId="{605EC891-FE9B-1441-926D-042C20782551}" type="pres">
      <dgm:prSet presAssocID="{BF3F3130-2559-3D4A-95AB-7CA9847CF5A7}" presName="ChildAccent" presStyleLbl="solidFgAcc1" presStyleIdx="2" presStyleCnt="6"/>
      <dgm:spPr/>
    </dgm:pt>
    <dgm:pt modelId="{8A92AD84-26F1-E540-8F1E-96F3348DB2B8}" type="pres">
      <dgm:prSet presAssocID="{BF3F3130-2559-3D4A-95AB-7CA9847CF5A7}" presName="Child" presStyleLbl="revTx" presStyleIdx="3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D0234D-D481-2D46-83E3-ED2419C030A7}" type="pres">
      <dgm:prSet presAssocID="{F16BDA92-AA15-EE40-8960-B46E1556DFD3}" presName="root" presStyleCnt="0">
        <dgm:presLayoutVars>
          <dgm:chMax/>
          <dgm:chPref/>
        </dgm:presLayoutVars>
      </dgm:prSet>
      <dgm:spPr/>
    </dgm:pt>
    <dgm:pt modelId="{48EE3259-BA51-EA42-8A40-1CFCB5AC1DE0}" type="pres">
      <dgm:prSet presAssocID="{F16BDA92-AA15-EE40-8960-B46E1556DFD3}" presName="rootComposite" presStyleCnt="0">
        <dgm:presLayoutVars/>
      </dgm:prSet>
      <dgm:spPr/>
    </dgm:pt>
    <dgm:pt modelId="{30039184-17DF-AA46-85A7-A3618DC8AA62}" type="pres">
      <dgm:prSet presAssocID="{F16BDA92-AA15-EE40-8960-B46E1556DFD3}" presName="ParentAccent" presStyleLbl="alignNode1" presStyleIdx="1" presStyleCnt="2"/>
      <dgm:spPr/>
    </dgm:pt>
    <dgm:pt modelId="{404A01EF-FD2E-A94A-97AE-12024040214F}" type="pres">
      <dgm:prSet presAssocID="{F16BDA92-AA15-EE40-8960-B46E1556DFD3}" presName="ParentSmallAccent" presStyleLbl="fgAcc1" presStyleIdx="1" presStyleCnt="2"/>
      <dgm:spPr/>
    </dgm:pt>
    <dgm:pt modelId="{494206B1-D4C8-594A-A829-2C40F501EA52}" type="pres">
      <dgm:prSet presAssocID="{F16BDA92-AA15-EE40-8960-B46E1556DFD3}" presName="Parent" presStyleLbl="revTx" presStyleIdx="4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C24488-674E-B447-805D-76853F020AE2}" type="pres">
      <dgm:prSet presAssocID="{F16BDA92-AA15-EE40-8960-B46E1556DFD3}" presName="childShape" presStyleCnt="0">
        <dgm:presLayoutVars>
          <dgm:chMax val="0"/>
          <dgm:chPref val="0"/>
        </dgm:presLayoutVars>
      </dgm:prSet>
      <dgm:spPr/>
    </dgm:pt>
    <dgm:pt modelId="{3C34B898-2D00-7C48-B207-ED9F31C7AED3}" type="pres">
      <dgm:prSet presAssocID="{12DFFBAD-BDA5-184A-8195-6DA0489BF4FB}" presName="childComposite" presStyleCnt="0">
        <dgm:presLayoutVars>
          <dgm:chMax val="0"/>
          <dgm:chPref val="0"/>
        </dgm:presLayoutVars>
      </dgm:prSet>
      <dgm:spPr/>
    </dgm:pt>
    <dgm:pt modelId="{58620557-04FD-7E4A-B957-3B0D18D9537F}" type="pres">
      <dgm:prSet presAssocID="{12DFFBAD-BDA5-184A-8195-6DA0489BF4FB}" presName="ChildAccent" presStyleLbl="solidFgAcc1" presStyleIdx="3" presStyleCnt="6"/>
      <dgm:spPr/>
    </dgm:pt>
    <dgm:pt modelId="{56147845-D0FD-9F40-9C5D-2FBF7BCC6AE2}" type="pres">
      <dgm:prSet presAssocID="{12DFFBAD-BDA5-184A-8195-6DA0489BF4FB}" presName="Child" presStyleLbl="revTx" presStyleIdx="5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455363-06FA-B844-9A1C-2B8737D8A2DB}" type="pres">
      <dgm:prSet presAssocID="{9F1DAB48-B10C-2642-B125-18FEB21E47AD}" presName="childComposite" presStyleCnt="0">
        <dgm:presLayoutVars>
          <dgm:chMax val="0"/>
          <dgm:chPref val="0"/>
        </dgm:presLayoutVars>
      </dgm:prSet>
      <dgm:spPr/>
    </dgm:pt>
    <dgm:pt modelId="{93A8193A-091E-E84F-BAD4-32119AD7B73E}" type="pres">
      <dgm:prSet presAssocID="{9F1DAB48-B10C-2642-B125-18FEB21E47AD}" presName="ChildAccent" presStyleLbl="solidFgAcc1" presStyleIdx="4" presStyleCnt="6"/>
      <dgm:spPr/>
    </dgm:pt>
    <dgm:pt modelId="{D3F6D728-97EB-A54C-B21A-464362764FE1}" type="pres">
      <dgm:prSet presAssocID="{9F1DAB48-B10C-2642-B125-18FEB21E47AD}" presName="Child" presStyleLbl="revTx" presStyleIdx="6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A4DC063-CEAD-DC40-985E-3C708BA75EE3}" type="pres">
      <dgm:prSet presAssocID="{6362025F-E350-5A41-8A93-0F8AD18E911F}" presName="childComposite" presStyleCnt="0">
        <dgm:presLayoutVars>
          <dgm:chMax val="0"/>
          <dgm:chPref val="0"/>
        </dgm:presLayoutVars>
      </dgm:prSet>
      <dgm:spPr/>
    </dgm:pt>
    <dgm:pt modelId="{DA858D76-A9C7-0346-B395-F077B5553081}" type="pres">
      <dgm:prSet presAssocID="{6362025F-E350-5A41-8A93-0F8AD18E911F}" presName="ChildAccent" presStyleLbl="solidFgAcc1" presStyleIdx="5" presStyleCnt="6"/>
      <dgm:spPr/>
    </dgm:pt>
    <dgm:pt modelId="{0743E828-A996-E34E-9285-2667C52DBB92}" type="pres">
      <dgm:prSet presAssocID="{6362025F-E350-5A41-8A93-0F8AD18E911F}" presName="Child" presStyleLbl="revTx" presStyleIdx="7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FA519FE-E090-DA47-914F-46FE8B3DF776}" type="presOf" srcId="{F16BDA92-AA15-EE40-8960-B46E1556DFD3}" destId="{494206B1-D4C8-594A-A829-2C40F501EA52}" srcOrd="0" destOrd="0" presId="urn:microsoft.com/office/officeart/2008/layout/SquareAccentList"/>
    <dgm:cxn modelId="{348673E7-F653-4B49-B7D4-9C4E33C22F95}" type="presOf" srcId="{6362025F-E350-5A41-8A93-0F8AD18E911F}" destId="{0743E828-A996-E34E-9285-2667C52DBB92}" srcOrd="0" destOrd="0" presId="urn:microsoft.com/office/officeart/2008/layout/SquareAccentList"/>
    <dgm:cxn modelId="{4AD82053-DFD9-AD47-9152-780E4275DC25}" type="presOf" srcId="{FF0513B7-5600-A040-A11F-10BAB4971F0D}" destId="{2E4E6DD5-86F1-5F45-9D84-4B79C27E0405}" srcOrd="0" destOrd="0" presId="urn:microsoft.com/office/officeart/2008/layout/SquareAccentList"/>
    <dgm:cxn modelId="{29A8DABC-2407-D146-BAA5-3DC8EEDDCFB8}" srcId="{7324F3A9-AFD0-B64C-B041-0B53097A29F1}" destId="{F16BDA92-AA15-EE40-8960-B46E1556DFD3}" srcOrd="1" destOrd="0" parTransId="{280481EF-3DCF-C94A-B413-499FE2CDBAB3}" sibTransId="{22988D85-D66B-EB4E-8FFA-C549693DBEA3}"/>
    <dgm:cxn modelId="{5BAA13EC-81D8-DB48-86A4-ABC5CE7AD0BB}" srcId="{045CDC55-908D-5F4F-99EE-7AEEB15315A0}" destId="{FF0513B7-5600-A040-A11F-10BAB4971F0D}" srcOrd="1" destOrd="0" parTransId="{4A3CC0CE-34C6-7E4A-A2E4-1B4E97BA4395}" sibTransId="{1875246C-803A-4243-A236-62448F24DDE6}"/>
    <dgm:cxn modelId="{3D8E573D-223B-0244-A1F7-5435B5400382}" type="presOf" srcId="{045CDC55-908D-5F4F-99EE-7AEEB15315A0}" destId="{2CD3A098-3928-9147-84B8-27C955FA4387}" srcOrd="0" destOrd="0" presId="urn:microsoft.com/office/officeart/2008/layout/SquareAccentList"/>
    <dgm:cxn modelId="{B0DF755F-9739-B042-8964-C3A84EB46A20}" srcId="{7324F3A9-AFD0-B64C-B041-0B53097A29F1}" destId="{045CDC55-908D-5F4F-99EE-7AEEB15315A0}" srcOrd="0" destOrd="0" parTransId="{EA03D8CE-8BBA-6949-84AF-30399AAC91BB}" sibTransId="{550ABC3B-63EC-E742-B61C-D53A52BEE5C6}"/>
    <dgm:cxn modelId="{9BB81C94-79EF-FE49-947B-113DD746595E}" srcId="{F16BDA92-AA15-EE40-8960-B46E1556DFD3}" destId="{6362025F-E350-5A41-8A93-0F8AD18E911F}" srcOrd="2" destOrd="0" parTransId="{8DA8E576-318E-434C-A1E8-51D07D5C15F7}" sibTransId="{D1A1C7E5-37C6-CF4A-B2A7-95ECDB39ADA4}"/>
    <dgm:cxn modelId="{5202A7A2-B70E-564D-9419-8820361916DD}" srcId="{F16BDA92-AA15-EE40-8960-B46E1556DFD3}" destId="{9F1DAB48-B10C-2642-B125-18FEB21E47AD}" srcOrd="1" destOrd="0" parTransId="{2F89D911-78F1-8B45-A048-814D61AEE689}" sibTransId="{CE2C84F9-B7D5-2C4E-9556-8FAD4100BFD4}"/>
    <dgm:cxn modelId="{CD877101-235E-6F40-8356-A9C0F00A4DF5}" srcId="{045CDC55-908D-5F4F-99EE-7AEEB15315A0}" destId="{BF3F3130-2559-3D4A-95AB-7CA9847CF5A7}" srcOrd="2" destOrd="0" parTransId="{FC92433E-5F1E-AF40-A07D-8202037EF73C}" sibTransId="{4245806D-66D9-704A-AC24-2BE0EE6BC052}"/>
    <dgm:cxn modelId="{C31446DF-EE80-8040-B084-4F0652E1EDE0}" type="presOf" srcId="{505B4F77-FB29-7A40-8C9B-D7F0049FF6EE}" destId="{9ABB68B6-6DE9-FB46-B099-90AFE49B3315}" srcOrd="0" destOrd="0" presId="urn:microsoft.com/office/officeart/2008/layout/SquareAccentList"/>
    <dgm:cxn modelId="{9B8E8A6B-989A-D646-9AD3-B40E8366B9D5}" type="presOf" srcId="{BF3F3130-2559-3D4A-95AB-7CA9847CF5A7}" destId="{8A92AD84-26F1-E540-8F1E-96F3348DB2B8}" srcOrd="0" destOrd="0" presId="urn:microsoft.com/office/officeart/2008/layout/SquareAccentList"/>
    <dgm:cxn modelId="{40C9DE6B-B011-D44A-AB75-EFF92D8274FA}" type="presOf" srcId="{9F1DAB48-B10C-2642-B125-18FEB21E47AD}" destId="{D3F6D728-97EB-A54C-B21A-464362764FE1}" srcOrd="0" destOrd="0" presId="urn:microsoft.com/office/officeart/2008/layout/SquareAccentList"/>
    <dgm:cxn modelId="{0BF6067F-E5DC-B745-945B-82D305C0050B}" type="presOf" srcId="{12DFFBAD-BDA5-184A-8195-6DA0489BF4FB}" destId="{56147845-D0FD-9F40-9C5D-2FBF7BCC6AE2}" srcOrd="0" destOrd="0" presId="urn:microsoft.com/office/officeart/2008/layout/SquareAccentList"/>
    <dgm:cxn modelId="{C5A4A6AE-F2F6-274B-99EC-2270D0FFD992}" type="presOf" srcId="{7324F3A9-AFD0-B64C-B041-0B53097A29F1}" destId="{F2D23394-F672-6542-8633-999A6893D6B4}" srcOrd="0" destOrd="0" presId="urn:microsoft.com/office/officeart/2008/layout/SquareAccentList"/>
    <dgm:cxn modelId="{74C5921C-0814-A945-A715-BA12792E40F6}" srcId="{F16BDA92-AA15-EE40-8960-B46E1556DFD3}" destId="{12DFFBAD-BDA5-184A-8195-6DA0489BF4FB}" srcOrd="0" destOrd="0" parTransId="{A12FD061-7CC2-F641-B579-D0615E33F05F}" sibTransId="{DC65EDDE-C39C-EB49-B50B-0CD8C15B8807}"/>
    <dgm:cxn modelId="{53E6EA31-117D-A349-88A7-09C3D7D435BE}" srcId="{045CDC55-908D-5F4F-99EE-7AEEB15315A0}" destId="{505B4F77-FB29-7A40-8C9B-D7F0049FF6EE}" srcOrd="0" destOrd="0" parTransId="{CC10670D-4EC1-C641-BBE2-C862066542A6}" sibTransId="{FEFC0443-A17D-1549-AED0-52D6563244CA}"/>
    <dgm:cxn modelId="{2EA78B19-DC36-D344-9C1A-B02CDB497897}" type="presParOf" srcId="{F2D23394-F672-6542-8633-999A6893D6B4}" destId="{43079CE0-2916-2942-99B8-662E7E63FCFD}" srcOrd="0" destOrd="0" presId="urn:microsoft.com/office/officeart/2008/layout/SquareAccentList"/>
    <dgm:cxn modelId="{7AAC5DFE-35E3-524A-8AF4-83B42A7BF132}" type="presParOf" srcId="{43079CE0-2916-2942-99B8-662E7E63FCFD}" destId="{E1DB420F-986E-3C44-A0E6-8FE2F3144D51}" srcOrd="0" destOrd="0" presId="urn:microsoft.com/office/officeart/2008/layout/SquareAccentList"/>
    <dgm:cxn modelId="{6C5C0A35-FAF0-D949-9C17-A53CD73DF1E3}" type="presParOf" srcId="{E1DB420F-986E-3C44-A0E6-8FE2F3144D51}" destId="{9F5BB831-168C-B04B-B6BE-FC951C8B619A}" srcOrd="0" destOrd="0" presId="urn:microsoft.com/office/officeart/2008/layout/SquareAccentList"/>
    <dgm:cxn modelId="{C2D5EFBE-5589-6D4C-99EB-6906ACE6FECE}" type="presParOf" srcId="{E1DB420F-986E-3C44-A0E6-8FE2F3144D51}" destId="{49B1FF32-9006-E24F-AF09-1FAC09BC1607}" srcOrd="1" destOrd="0" presId="urn:microsoft.com/office/officeart/2008/layout/SquareAccentList"/>
    <dgm:cxn modelId="{BE073996-92C9-B74B-89DF-01A7FAF52667}" type="presParOf" srcId="{E1DB420F-986E-3C44-A0E6-8FE2F3144D51}" destId="{2CD3A098-3928-9147-84B8-27C955FA4387}" srcOrd="2" destOrd="0" presId="urn:microsoft.com/office/officeart/2008/layout/SquareAccentList"/>
    <dgm:cxn modelId="{590C18AA-072B-314E-B77F-F48B31F6205C}" type="presParOf" srcId="{43079CE0-2916-2942-99B8-662E7E63FCFD}" destId="{EE33E38C-7E2C-254A-B194-59BAE86892D1}" srcOrd="1" destOrd="0" presId="urn:microsoft.com/office/officeart/2008/layout/SquareAccentList"/>
    <dgm:cxn modelId="{854A4132-B4BA-F241-A950-F4BBE06BF530}" type="presParOf" srcId="{EE33E38C-7E2C-254A-B194-59BAE86892D1}" destId="{CE707A91-F8B4-1F48-9550-1F2297966892}" srcOrd="0" destOrd="0" presId="urn:microsoft.com/office/officeart/2008/layout/SquareAccentList"/>
    <dgm:cxn modelId="{D9B06EEC-A98B-1E43-B77B-F8A51A2C1875}" type="presParOf" srcId="{CE707A91-F8B4-1F48-9550-1F2297966892}" destId="{6B7A8EAB-0C0D-CC41-A1A5-B14243E4E7D1}" srcOrd="0" destOrd="0" presId="urn:microsoft.com/office/officeart/2008/layout/SquareAccentList"/>
    <dgm:cxn modelId="{2127DF40-48A2-3242-A7DF-032363860937}" type="presParOf" srcId="{CE707A91-F8B4-1F48-9550-1F2297966892}" destId="{9ABB68B6-6DE9-FB46-B099-90AFE49B3315}" srcOrd="1" destOrd="0" presId="urn:microsoft.com/office/officeart/2008/layout/SquareAccentList"/>
    <dgm:cxn modelId="{08CA2B7E-F522-CC41-A9FE-16911572CA19}" type="presParOf" srcId="{EE33E38C-7E2C-254A-B194-59BAE86892D1}" destId="{D4BB8476-B703-C64E-9510-2036DE656A40}" srcOrd="1" destOrd="0" presId="urn:microsoft.com/office/officeart/2008/layout/SquareAccentList"/>
    <dgm:cxn modelId="{3C4DFAE1-2AC5-D34A-8613-813EAE847A82}" type="presParOf" srcId="{D4BB8476-B703-C64E-9510-2036DE656A40}" destId="{89551568-AB44-DE42-8BE3-C2C97A731AED}" srcOrd="0" destOrd="0" presId="urn:microsoft.com/office/officeart/2008/layout/SquareAccentList"/>
    <dgm:cxn modelId="{A756BF08-1012-6E4E-9B74-7615542EC95F}" type="presParOf" srcId="{D4BB8476-B703-C64E-9510-2036DE656A40}" destId="{2E4E6DD5-86F1-5F45-9D84-4B79C27E0405}" srcOrd="1" destOrd="0" presId="urn:microsoft.com/office/officeart/2008/layout/SquareAccentList"/>
    <dgm:cxn modelId="{4A7C9D37-FEE0-AA41-8D64-A93CE0A48866}" type="presParOf" srcId="{EE33E38C-7E2C-254A-B194-59BAE86892D1}" destId="{CED8130F-D784-2F4A-AC55-1D2627BD190C}" srcOrd="2" destOrd="0" presId="urn:microsoft.com/office/officeart/2008/layout/SquareAccentList"/>
    <dgm:cxn modelId="{A8481A2C-61FA-D247-8F72-78E716EDD28C}" type="presParOf" srcId="{CED8130F-D784-2F4A-AC55-1D2627BD190C}" destId="{605EC891-FE9B-1441-926D-042C20782551}" srcOrd="0" destOrd="0" presId="urn:microsoft.com/office/officeart/2008/layout/SquareAccentList"/>
    <dgm:cxn modelId="{ECDD21E1-D0D5-CD45-A975-6ED4EDC916CD}" type="presParOf" srcId="{CED8130F-D784-2F4A-AC55-1D2627BD190C}" destId="{8A92AD84-26F1-E540-8F1E-96F3348DB2B8}" srcOrd="1" destOrd="0" presId="urn:microsoft.com/office/officeart/2008/layout/SquareAccentList"/>
    <dgm:cxn modelId="{1EFB3581-BA79-AB4F-8730-71D232099D12}" type="presParOf" srcId="{F2D23394-F672-6542-8633-999A6893D6B4}" destId="{6CD0234D-D481-2D46-83E3-ED2419C030A7}" srcOrd="1" destOrd="0" presId="urn:microsoft.com/office/officeart/2008/layout/SquareAccentList"/>
    <dgm:cxn modelId="{12552311-25EF-AE46-806C-422C21EBBC27}" type="presParOf" srcId="{6CD0234D-D481-2D46-83E3-ED2419C030A7}" destId="{48EE3259-BA51-EA42-8A40-1CFCB5AC1DE0}" srcOrd="0" destOrd="0" presId="urn:microsoft.com/office/officeart/2008/layout/SquareAccentList"/>
    <dgm:cxn modelId="{EE97B01E-F29D-404C-A70F-C67C29B8722D}" type="presParOf" srcId="{48EE3259-BA51-EA42-8A40-1CFCB5AC1DE0}" destId="{30039184-17DF-AA46-85A7-A3618DC8AA62}" srcOrd="0" destOrd="0" presId="urn:microsoft.com/office/officeart/2008/layout/SquareAccentList"/>
    <dgm:cxn modelId="{6E084E75-4B11-C24D-B35A-0028A7AEF4A0}" type="presParOf" srcId="{48EE3259-BA51-EA42-8A40-1CFCB5AC1DE0}" destId="{404A01EF-FD2E-A94A-97AE-12024040214F}" srcOrd="1" destOrd="0" presId="urn:microsoft.com/office/officeart/2008/layout/SquareAccentList"/>
    <dgm:cxn modelId="{7464A5FE-BAD0-9344-A9E6-5568DFF16279}" type="presParOf" srcId="{48EE3259-BA51-EA42-8A40-1CFCB5AC1DE0}" destId="{494206B1-D4C8-594A-A829-2C40F501EA52}" srcOrd="2" destOrd="0" presId="urn:microsoft.com/office/officeart/2008/layout/SquareAccentList"/>
    <dgm:cxn modelId="{B81DAB4B-3413-0C4C-9E34-FA471F30713B}" type="presParOf" srcId="{6CD0234D-D481-2D46-83E3-ED2419C030A7}" destId="{6CC24488-674E-B447-805D-76853F020AE2}" srcOrd="1" destOrd="0" presId="urn:microsoft.com/office/officeart/2008/layout/SquareAccentList"/>
    <dgm:cxn modelId="{249647A4-1E66-7F45-9D50-9FEB1252AB27}" type="presParOf" srcId="{6CC24488-674E-B447-805D-76853F020AE2}" destId="{3C34B898-2D00-7C48-B207-ED9F31C7AED3}" srcOrd="0" destOrd="0" presId="urn:microsoft.com/office/officeart/2008/layout/SquareAccentList"/>
    <dgm:cxn modelId="{5451D870-C69F-154C-8617-5AE7E098653F}" type="presParOf" srcId="{3C34B898-2D00-7C48-B207-ED9F31C7AED3}" destId="{58620557-04FD-7E4A-B957-3B0D18D9537F}" srcOrd="0" destOrd="0" presId="urn:microsoft.com/office/officeart/2008/layout/SquareAccentList"/>
    <dgm:cxn modelId="{5553330B-8C16-A445-8C7A-7B74C165EEFE}" type="presParOf" srcId="{3C34B898-2D00-7C48-B207-ED9F31C7AED3}" destId="{56147845-D0FD-9F40-9C5D-2FBF7BCC6AE2}" srcOrd="1" destOrd="0" presId="urn:microsoft.com/office/officeart/2008/layout/SquareAccentList"/>
    <dgm:cxn modelId="{B0E16801-B645-044A-8815-118499393C93}" type="presParOf" srcId="{6CC24488-674E-B447-805D-76853F020AE2}" destId="{67455363-06FA-B844-9A1C-2B8737D8A2DB}" srcOrd="1" destOrd="0" presId="urn:microsoft.com/office/officeart/2008/layout/SquareAccentList"/>
    <dgm:cxn modelId="{69723A80-3A28-C94B-9CA9-F9AB57BABCE1}" type="presParOf" srcId="{67455363-06FA-B844-9A1C-2B8737D8A2DB}" destId="{93A8193A-091E-E84F-BAD4-32119AD7B73E}" srcOrd="0" destOrd="0" presId="urn:microsoft.com/office/officeart/2008/layout/SquareAccentList"/>
    <dgm:cxn modelId="{1DA6E1F9-FDC7-5049-87F3-98335748FAE1}" type="presParOf" srcId="{67455363-06FA-B844-9A1C-2B8737D8A2DB}" destId="{D3F6D728-97EB-A54C-B21A-464362764FE1}" srcOrd="1" destOrd="0" presId="urn:microsoft.com/office/officeart/2008/layout/SquareAccentList"/>
    <dgm:cxn modelId="{D04D978F-FACB-1946-BA17-29042264842E}" type="presParOf" srcId="{6CC24488-674E-B447-805D-76853F020AE2}" destId="{AA4DC063-CEAD-DC40-985E-3C708BA75EE3}" srcOrd="2" destOrd="0" presId="urn:microsoft.com/office/officeart/2008/layout/SquareAccentList"/>
    <dgm:cxn modelId="{2EC52477-E8D2-704E-96E3-64B9FEE3CF08}" type="presParOf" srcId="{AA4DC063-CEAD-DC40-985E-3C708BA75EE3}" destId="{DA858D76-A9C7-0346-B395-F077B5553081}" srcOrd="0" destOrd="0" presId="urn:microsoft.com/office/officeart/2008/layout/SquareAccentList"/>
    <dgm:cxn modelId="{71788567-DAEF-4E49-B220-41D36E295E27}" type="presParOf" srcId="{AA4DC063-CEAD-DC40-985E-3C708BA75EE3}" destId="{0743E828-A996-E34E-9285-2667C52DBB92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0415F1-0218-014F-B4E6-E5C238B84548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379A0C8-A558-7E4A-BE24-2C7AB341E2B3}">
      <dgm:prSet phldrT="[文本]"/>
      <dgm:spPr/>
      <dgm:t>
        <a:bodyPr/>
        <a:lstStyle/>
        <a:p>
          <a:r>
            <a:rPr lang="en-US" altLang="zh-CN" dirty="0" smtClean="0"/>
            <a:t>TET-1</a:t>
          </a:r>
          <a:r>
            <a:rPr lang="zh-CN" altLang="en-US" dirty="0" smtClean="0"/>
            <a:t> </a:t>
          </a:r>
          <a:r>
            <a:rPr lang="en-US" altLang="zh-CN" dirty="0" smtClean="0"/>
            <a:t>imagery</a:t>
          </a:r>
          <a:r>
            <a:rPr lang="zh-CN" altLang="en-US" dirty="0" smtClean="0"/>
            <a:t> </a:t>
          </a:r>
          <a:r>
            <a:rPr lang="en-US" altLang="zh-CN" dirty="0" smtClean="0"/>
            <a:t>with</a:t>
          </a:r>
          <a:r>
            <a:rPr lang="zh-CN" altLang="en-US" dirty="0" smtClean="0"/>
            <a:t> </a:t>
          </a:r>
          <a:r>
            <a:rPr lang="en-US" altLang="zh-CN" dirty="0" smtClean="0"/>
            <a:t>MIR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TIR</a:t>
          </a:r>
          <a:r>
            <a:rPr lang="zh-CN" altLang="en-US" dirty="0" smtClean="0"/>
            <a:t> </a:t>
          </a:r>
          <a:r>
            <a:rPr lang="en-US" altLang="zh-CN" dirty="0" smtClean="0"/>
            <a:t>band</a:t>
          </a:r>
          <a:endParaRPr lang="zh-CN" altLang="en-US" dirty="0"/>
        </a:p>
      </dgm:t>
    </dgm:pt>
    <dgm:pt modelId="{9455B00C-625E-1A4C-A1C6-92B0C4003948}" type="par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69B1FA19-9BAC-DE4D-B9B3-9DBD7BA6BA4D}" type="sib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1693E681-34B2-8B45-8596-BFBE79DDBD41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Elevation</a:t>
          </a:r>
          <a:r>
            <a:rPr lang="zh-CN" altLang="en-US" dirty="0" smtClean="0"/>
            <a:t> </a:t>
          </a:r>
          <a:r>
            <a:rPr lang="en-US" altLang="zh-CN" dirty="0" smtClean="0"/>
            <a:t>Models</a:t>
          </a:r>
          <a:endParaRPr lang="zh-CN" altLang="en-US" dirty="0"/>
        </a:p>
      </dgm:t>
    </dgm:pt>
    <dgm:pt modelId="{7A2AECED-28C8-B44B-9B96-6D86467F2CB8}" type="par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0BC13961-1686-D949-886A-4DBBF52DA23E}" type="sib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679DE643-145F-214B-ABB6-7623A540028E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Emissivity</a:t>
          </a:r>
          <a:r>
            <a:rPr lang="zh-CN" altLang="en-US" dirty="0" smtClean="0"/>
            <a:t> </a:t>
          </a:r>
          <a:r>
            <a:rPr lang="en-US" altLang="zh-CN" dirty="0" smtClean="0"/>
            <a:t>Database</a:t>
          </a:r>
          <a:endParaRPr lang="zh-CN" altLang="en-US" dirty="0"/>
        </a:p>
      </dgm:t>
    </dgm:pt>
    <dgm:pt modelId="{5846083C-FD37-8F44-AF73-65A7FC78370C}" type="par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94181496-7F22-024A-932A-84E0D92C64D2}" type="sib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70F6B963-3165-314C-BC1A-996BA814EC0C}">
      <dgm:prSet phldrT="[文本]"/>
      <dgm:spPr/>
      <dgm:t>
        <a:bodyPr/>
        <a:lstStyle/>
        <a:p>
          <a:r>
            <a:rPr lang="en-US" altLang="zh-CN" dirty="0" smtClean="0"/>
            <a:t>MODIS</a:t>
          </a:r>
          <a:r>
            <a:rPr lang="zh-CN" altLang="en-US" dirty="0" smtClean="0"/>
            <a:t> </a:t>
          </a:r>
          <a:r>
            <a:rPr lang="en-US" altLang="zh-CN" dirty="0" smtClean="0"/>
            <a:t>water</a:t>
          </a:r>
          <a:r>
            <a:rPr lang="zh-CN" altLang="en-US" dirty="0" smtClean="0"/>
            <a:t> </a:t>
          </a:r>
          <a:r>
            <a:rPr lang="en-US" altLang="zh-CN" dirty="0" smtClean="0"/>
            <a:t>vapor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81CDB5D1-1B6E-D542-9B55-368EFF50D970}" type="par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A183A1DF-99A9-9C49-B57E-BBECDDA95DEA}" type="sib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C8CA52CA-C29A-B14B-812A-6E9E45F9B860}" type="pres">
      <dgm:prSet presAssocID="{680415F1-0218-014F-B4E6-E5C238B8454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0FCAEE69-ED3B-1044-92CF-A2FD685BDC63}" type="pres">
      <dgm:prSet presAssocID="{680415F1-0218-014F-B4E6-E5C238B84548}" presName="Name1" presStyleCnt="0"/>
      <dgm:spPr/>
    </dgm:pt>
    <dgm:pt modelId="{7375324A-9282-E147-8FDF-B44AB04CAAE5}" type="pres">
      <dgm:prSet presAssocID="{680415F1-0218-014F-B4E6-E5C238B84548}" presName="cycle" presStyleCnt="0"/>
      <dgm:spPr/>
    </dgm:pt>
    <dgm:pt modelId="{17E8F968-2733-294B-8498-01C48013A1F2}" type="pres">
      <dgm:prSet presAssocID="{680415F1-0218-014F-B4E6-E5C238B84548}" presName="srcNode" presStyleLbl="node1" presStyleIdx="0" presStyleCnt="4"/>
      <dgm:spPr/>
    </dgm:pt>
    <dgm:pt modelId="{67BE701F-3F69-7B45-9187-D34725EE57A4}" type="pres">
      <dgm:prSet presAssocID="{680415F1-0218-014F-B4E6-E5C238B84548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3F52258A-5787-C542-8FA7-F3B1AA353545}" type="pres">
      <dgm:prSet presAssocID="{680415F1-0218-014F-B4E6-E5C238B84548}" presName="extraNode" presStyleLbl="node1" presStyleIdx="0" presStyleCnt="4"/>
      <dgm:spPr/>
    </dgm:pt>
    <dgm:pt modelId="{2151109E-14D0-9349-9BFD-2CA747E42086}" type="pres">
      <dgm:prSet presAssocID="{680415F1-0218-014F-B4E6-E5C238B84548}" presName="dstNode" presStyleLbl="node1" presStyleIdx="0" presStyleCnt="4"/>
      <dgm:spPr/>
    </dgm:pt>
    <dgm:pt modelId="{1A6A013F-115C-7D40-8F61-76693B8BD2A7}" type="pres">
      <dgm:prSet presAssocID="{4379A0C8-A558-7E4A-BE24-2C7AB341E2B3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E67F14-1F3E-EB44-A572-C62F003D9218}" type="pres">
      <dgm:prSet presAssocID="{4379A0C8-A558-7E4A-BE24-2C7AB341E2B3}" presName="accent_1" presStyleCnt="0"/>
      <dgm:spPr/>
    </dgm:pt>
    <dgm:pt modelId="{CE367B07-9A86-7045-AB5A-DDAF56AC8947}" type="pres">
      <dgm:prSet presAssocID="{4379A0C8-A558-7E4A-BE24-2C7AB341E2B3}" presName="accentRepeatNode" presStyleLbl="solidFgAcc1" presStyleIdx="0" presStyleCnt="4"/>
      <dgm:spPr/>
    </dgm:pt>
    <dgm:pt modelId="{972C4BBB-047B-8D4A-BD9E-148A930C4814}" type="pres">
      <dgm:prSet presAssocID="{70F6B963-3165-314C-BC1A-996BA814EC0C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4B7E39E-8B2F-C549-BD03-71C185E0ACD9}" type="pres">
      <dgm:prSet presAssocID="{70F6B963-3165-314C-BC1A-996BA814EC0C}" presName="accent_2" presStyleCnt="0"/>
      <dgm:spPr/>
    </dgm:pt>
    <dgm:pt modelId="{50FBC8DD-E38B-0A45-BF0F-A91EABFC4E09}" type="pres">
      <dgm:prSet presAssocID="{70F6B963-3165-314C-BC1A-996BA814EC0C}" presName="accentRepeatNode" presStyleLbl="solidFgAcc1" presStyleIdx="1" presStyleCnt="4"/>
      <dgm:spPr/>
    </dgm:pt>
    <dgm:pt modelId="{C7A78DB8-FE1F-3543-95A6-D5DF480BEE77}" type="pres">
      <dgm:prSet presAssocID="{1693E681-34B2-8B45-8596-BFBE79DDBD41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CBA12B-3E06-6948-AA65-E60C55DAD558}" type="pres">
      <dgm:prSet presAssocID="{1693E681-34B2-8B45-8596-BFBE79DDBD41}" presName="accent_3" presStyleCnt="0"/>
      <dgm:spPr/>
    </dgm:pt>
    <dgm:pt modelId="{3A025182-434B-9949-87C7-35B685ECB960}" type="pres">
      <dgm:prSet presAssocID="{1693E681-34B2-8B45-8596-BFBE79DDBD41}" presName="accentRepeatNode" presStyleLbl="solidFgAcc1" presStyleIdx="2" presStyleCnt="4"/>
      <dgm:spPr/>
    </dgm:pt>
    <dgm:pt modelId="{7BF61657-DDBD-9443-BEFD-921E7168C9C7}" type="pres">
      <dgm:prSet presAssocID="{679DE643-145F-214B-ABB6-7623A540028E}" presName="text_4" presStyleLbl="node1" presStyleIdx="3" presStyleCnt="4" custLinFactNeighborX="-86" custLinFactNeighborY="-77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C50A3E7-8936-AE44-A72C-64F0D1558661}" type="pres">
      <dgm:prSet presAssocID="{679DE643-145F-214B-ABB6-7623A540028E}" presName="accent_4" presStyleCnt="0"/>
      <dgm:spPr/>
    </dgm:pt>
    <dgm:pt modelId="{FC1D2F45-F387-2244-9FC8-AE8BB2705093}" type="pres">
      <dgm:prSet presAssocID="{679DE643-145F-214B-ABB6-7623A540028E}" presName="accentRepeatNode" presStyleLbl="solidFgAcc1" presStyleIdx="3" presStyleCnt="4"/>
      <dgm:spPr/>
    </dgm:pt>
  </dgm:ptLst>
  <dgm:cxnLst>
    <dgm:cxn modelId="{35E67EE7-8BAE-8546-84F6-BA5D679C24ED}" type="presOf" srcId="{1693E681-34B2-8B45-8596-BFBE79DDBD41}" destId="{C7A78DB8-FE1F-3543-95A6-D5DF480BEE77}" srcOrd="0" destOrd="0" presId="urn:microsoft.com/office/officeart/2008/layout/VerticalCurvedList"/>
    <dgm:cxn modelId="{5DC14BDF-FEF6-D740-9116-04DEB3C2B21F}" type="presOf" srcId="{4379A0C8-A558-7E4A-BE24-2C7AB341E2B3}" destId="{1A6A013F-115C-7D40-8F61-76693B8BD2A7}" srcOrd="0" destOrd="0" presId="urn:microsoft.com/office/officeart/2008/layout/VerticalCurvedList"/>
    <dgm:cxn modelId="{1290D50F-DBAE-DD4E-B0A0-91C4E02B5939}" srcId="{680415F1-0218-014F-B4E6-E5C238B84548}" destId="{679DE643-145F-214B-ABB6-7623A540028E}" srcOrd="3" destOrd="0" parTransId="{5846083C-FD37-8F44-AF73-65A7FC78370C}" sibTransId="{94181496-7F22-024A-932A-84E0D92C64D2}"/>
    <dgm:cxn modelId="{6D6D4D2B-B853-214B-9BBA-8AF059F1A9F2}" srcId="{680415F1-0218-014F-B4E6-E5C238B84548}" destId="{70F6B963-3165-314C-BC1A-996BA814EC0C}" srcOrd="1" destOrd="0" parTransId="{81CDB5D1-1B6E-D542-9B55-368EFF50D970}" sibTransId="{A183A1DF-99A9-9C49-B57E-BBECDDA95DEA}"/>
    <dgm:cxn modelId="{8366C559-FA86-1A4B-AB5A-531677D8794B}" type="presOf" srcId="{679DE643-145F-214B-ABB6-7623A540028E}" destId="{7BF61657-DDBD-9443-BEFD-921E7168C9C7}" srcOrd="0" destOrd="0" presId="urn:microsoft.com/office/officeart/2008/layout/VerticalCurvedList"/>
    <dgm:cxn modelId="{115D5814-A0AF-D949-A77C-E7284BC36039}" srcId="{680415F1-0218-014F-B4E6-E5C238B84548}" destId="{1693E681-34B2-8B45-8596-BFBE79DDBD41}" srcOrd="2" destOrd="0" parTransId="{7A2AECED-28C8-B44B-9B96-6D86467F2CB8}" sibTransId="{0BC13961-1686-D949-886A-4DBBF52DA23E}"/>
    <dgm:cxn modelId="{DA8CBB2F-376C-A94E-9066-43F845FFC7B6}" srcId="{680415F1-0218-014F-B4E6-E5C238B84548}" destId="{4379A0C8-A558-7E4A-BE24-2C7AB341E2B3}" srcOrd="0" destOrd="0" parTransId="{9455B00C-625E-1A4C-A1C6-92B0C4003948}" sibTransId="{69B1FA19-9BAC-DE4D-B9B3-9DBD7BA6BA4D}"/>
    <dgm:cxn modelId="{4EC0AE5F-E8EA-8340-B4DF-6CBE8F161F23}" type="presOf" srcId="{69B1FA19-9BAC-DE4D-B9B3-9DBD7BA6BA4D}" destId="{67BE701F-3F69-7B45-9187-D34725EE57A4}" srcOrd="0" destOrd="0" presId="urn:microsoft.com/office/officeart/2008/layout/VerticalCurvedList"/>
    <dgm:cxn modelId="{9C758471-80AE-D64E-B1C4-9EF7F319CD8E}" type="presOf" srcId="{70F6B963-3165-314C-BC1A-996BA814EC0C}" destId="{972C4BBB-047B-8D4A-BD9E-148A930C4814}" srcOrd="0" destOrd="0" presId="urn:microsoft.com/office/officeart/2008/layout/VerticalCurvedList"/>
    <dgm:cxn modelId="{CAF6BE04-2C90-774D-AFBC-FFF13D9C24D8}" type="presOf" srcId="{680415F1-0218-014F-B4E6-E5C238B84548}" destId="{C8CA52CA-C29A-B14B-812A-6E9E45F9B860}" srcOrd="0" destOrd="0" presId="urn:microsoft.com/office/officeart/2008/layout/VerticalCurvedList"/>
    <dgm:cxn modelId="{59A2F897-A1F8-EA48-A20C-355F232468BC}" type="presParOf" srcId="{C8CA52CA-C29A-B14B-812A-6E9E45F9B860}" destId="{0FCAEE69-ED3B-1044-92CF-A2FD685BDC63}" srcOrd="0" destOrd="0" presId="urn:microsoft.com/office/officeart/2008/layout/VerticalCurvedList"/>
    <dgm:cxn modelId="{DAE8845F-BF81-524E-950E-6E94A20DC408}" type="presParOf" srcId="{0FCAEE69-ED3B-1044-92CF-A2FD685BDC63}" destId="{7375324A-9282-E147-8FDF-B44AB04CAAE5}" srcOrd="0" destOrd="0" presId="urn:microsoft.com/office/officeart/2008/layout/VerticalCurvedList"/>
    <dgm:cxn modelId="{93FD9FCC-7E4E-3545-B510-A3488C7FB8A7}" type="presParOf" srcId="{7375324A-9282-E147-8FDF-B44AB04CAAE5}" destId="{17E8F968-2733-294B-8498-01C48013A1F2}" srcOrd="0" destOrd="0" presId="urn:microsoft.com/office/officeart/2008/layout/VerticalCurvedList"/>
    <dgm:cxn modelId="{177ED24D-E64C-4942-AEC1-695A196987F2}" type="presParOf" srcId="{7375324A-9282-E147-8FDF-B44AB04CAAE5}" destId="{67BE701F-3F69-7B45-9187-D34725EE57A4}" srcOrd="1" destOrd="0" presId="urn:microsoft.com/office/officeart/2008/layout/VerticalCurvedList"/>
    <dgm:cxn modelId="{9B5552B1-78AE-B24C-9DDB-D8E34E355C24}" type="presParOf" srcId="{7375324A-9282-E147-8FDF-B44AB04CAAE5}" destId="{3F52258A-5787-C542-8FA7-F3B1AA353545}" srcOrd="2" destOrd="0" presId="urn:microsoft.com/office/officeart/2008/layout/VerticalCurvedList"/>
    <dgm:cxn modelId="{599BA39D-7E81-7244-AAA0-9FBA673AB738}" type="presParOf" srcId="{7375324A-9282-E147-8FDF-B44AB04CAAE5}" destId="{2151109E-14D0-9349-9BFD-2CA747E42086}" srcOrd="3" destOrd="0" presId="urn:microsoft.com/office/officeart/2008/layout/VerticalCurvedList"/>
    <dgm:cxn modelId="{6114155F-412E-4240-86D3-55CE73F3154E}" type="presParOf" srcId="{0FCAEE69-ED3B-1044-92CF-A2FD685BDC63}" destId="{1A6A013F-115C-7D40-8F61-76693B8BD2A7}" srcOrd="1" destOrd="0" presId="urn:microsoft.com/office/officeart/2008/layout/VerticalCurvedList"/>
    <dgm:cxn modelId="{14524AE5-6109-0E4A-B85C-1A45115E3693}" type="presParOf" srcId="{0FCAEE69-ED3B-1044-92CF-A2FD685BDC63}" destId="{96E67F14-1F3E-EB44-A572-C62F003D9218}" srcOrd="2" destOrd="0" presId="urn:microsoft.com/office/officeart/2008/layout/VerticalCurvedList"/>
    <dgm:cxn modelId="{C5739F5E-A7D6-4149-9026-7DC415FF53AD}" type="presParOf" srcId="{96E67F14-1F3E-EB44-A572-C62F003D9218}" destId="{CE367B07-9A86-7045-AB5A-DDAF56AC8947}" srcOrd="0" destOrd="0" presId="urn:microsoft.com/office/officeart/2008/layout/VerticalCurvedList"/>
    <dgm:cxn modelId="{E4AF3A3A-DE8B-7C4A-A06D-67E7EBE2DF96}" type="presParOf" srcId="{0FCAEE69-ED3B-1044-92CF-A2FD685BDC63}" destId="{972C4BBB-047B-8D4A-BD9E-148A930C4814}" srcOrd="3" destOrd="0" presId="urn:microsoft.com/office/officeart/2008/layout/VerticalCurvedList"/>
    <dgm:cxn modelId="{AFEAA649-37BB-1447-9FA0-E6FE9B073EF5}" type="presParOf" srcId="{0FCAEE69-ED3B-1044-92CF-A2FD685BDC63}" destId="{44B7E39E-8B2F-C549-BD03-71C185E0ACD9}" srcOrd="4" destOrd="0" presId="urn:microsoft.com/office/officeart/2008/layout/VerticalCurvedList"/>
    <dgm:cxn modelId="{0CA2DF09-7E0D-C04A-B919-CA2ED329D1C0}" type="presParOf" srcId="{44B7E39E-8B2F-C549-BD03-71C185E0ACD9}" destId="{50FBC8DD-E38B-0A45-BF0F-A91EABFC4E09}" srcOrd="0" destOrd="0" presId="urn:microsoft.com/office/officeart/2008/layout/VerticalCurvedList"/>
    <dgm:cxn modelId="{ECD4697B-9AF3-2141-8271-8D768A96A2B8}" type="presParOf" srcId="{0FCAEE69-ED3B-1044-92CF-A2FD685BDC63}" destId="{C7A78DB8-FE1F-3543-95A6-D5DF480BEE77}" srcOrd="5" destOrd="0" presId="urn:microsoft.com/office/officeart/2008/layout/VerticalCurvedList"/>
    <dgm:cxn modelId="{9600EBB0-3D4B-2B4B-AB94-09EF011BE76C}" type="presParOf" srcId="{0FCAEE69-ED3B-1044-92CF-A2FD685BDC63}" destId="{08CBA12B-3E06-6948-AA65-E60C55DAD558}" srcOrd="6" destOrd="0" presId="urn:microsoft.com/office/officeart/2008/layout/VerticalCurvedList"/>
    <dgm:cxn modelId="{F90C9585-4051-5241-BE39-ABC4F81FE4EF}" type="presParOf" srcId="{08CBA12B-3E06-6948-AA65-E60C55DAD558}" destId="{3A025182-434B-9949-87C7-35B685ECB960}" srcOrd="0" destOrd="0" presId="urn:microsoft.com/office/officeart/2008/layout/VerticalCurvedList"/>
    <dgm:cxn modelId="{F5CA2934-8022-7D4C-A3D8-C32D4A5E842E}" type="presParOf" srcId="{0FCAEE69-ED3B-1044-92CF-A2FD685BDC63}" destId="{7BF61657-DDBD-9443-BEFD-921E7168C9C7}" srcOrd="7" destOrd="0" presId="urn:microsoft.com/office/officeart/2008/layout/VerticalCurvedList"/>
    <dgm:cxn modelId="{9A67A707-F9C4-DB4B-B60E-4FCDA1758E8D}" type="presParOf" srcId="{0FCAEE69-ED3B-1044-92CF-A2FD685BDC63}" destId="{0C50A3E7-8936-AE44-A72C-64F0D1558661}" srcOrd="8" destOrd="0" presId="urn:microsoft.com/office/officeart/2008/layout/VerticalCurvedList"/>
    <dgm:cxn modelId="{5D567194-E5FB-9840-8D73-31F9180F3A57}" type="presParOf" srcId="{0C50A3E7-8936-AE44-A72C-64F0D1558661}" destId="{FC1D2F45-F387-2244-9FC8-AE8BB270509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6A5655-1FD4-D545-B9FC-AB4319A25C76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C427B63-D89A-ED49-82B7-EB924830099C}">
      <dgm:prSet/>
      <dgm:spPr/>
      <dgm:t>
        <a:bodyPr/>
        <a:lstStyle/>
        <a:p>
          <a:pPr rtl="0"/>
          <a:r>
            <a:rPr lang="en-US" altLang="zh-CN" dirty="0" smtClean="0"/>
            <a:t>4</a:t>
          </a:r>
          <a:endParaRPr lang="en-GB" dirty="0"/>
        </a:p>
      </dgm:t>
    </dgm:pt>
    <dgm:pt modelId="{11E15802-84E4-B148-A592-B4A8C70FFD9D}" type="par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86C221B1-C1CB-0749-8F23-45752A5E532B}" type="sib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6472D7B0-08C0-4F4E-A7F5-CB00A5EDF977}">
      <dgm:prSet/>
      <dgm:spPr/>
      <dgm:t>
        <a:bodyPr/>
        <a:lstStyle/>
        <a:p>
          <a:pPr rtl="0"/>
          <a:r>
            <a:rPr lang="en-US" altLang="zh-CN" dirty="0" smtClean="0"/>
            <a:t>5</a:t>
          </a:r>
          <a:endParaRPr lang="en-US" dirty="0"/>
        </a:p>
      </dgm:t>
    </dgm:pt>
    <dgm:pt modelId="{B1869D3A-C061-E049-B486-13A5F90F86EC}" type="par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171B4DF4-8BE2-1B4A-AC8F-B7692EE4DB8C}" type="sib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2568DCE1-B7D3-514B-B839-C536FDB15C1B}">
      <dgm:prSet/>
      <dgm:spPr/>
      <dgm:t>
        <a:bodyPr/>
        <a:lstStyle/>
        <a:p>
          <a:pPr rtl="0"/>
          <a:r>
            <a:rPr lang="en-GB" dirty="0" smtClean="0"/>
            <a:t>Outliers are filtered out and mean</a:t>
          </a:r>
          <a:r>
            <a:rPr lang="en-GB" altLang="zh-CN" dirty="0" smtClean="0"/>
            <a:t> </a:t>
          </a:r>
          <a:r>
            <a:rPr lang="en-GB" dirty="0" smtClean="0"/>
            <a:t>temperature</a:t>
          </a:r>
          <a:r>
            <a:rPr lang="en-GB" altLang="zh-CN" dirty="0" smtClean="0"/>
            <a:t> </a:t>
          </a:r>
          <a:r>
            <a:rPr lang="en-GB" dirty="0" smtClean="0"/>
            <a:t>difference</a:t>
          </a:r>
          <a:r>
            <a:rPr lang="en-GB" altLang="zh-CN" dirty="0" smtClean="0"/>
            <a:t> </a:t>
          </a:r>
          <a:r>
            <a:rPr lang="en-GB" dirty="0" smtClean="0"/>
            <a:t>calculation.</a:t>
          </a:r>
          <a:endParaRPr lang="zh-CN" altLang="en-US" dirty="0"/>
        </a:p>
      </dgm:t>
    </dgm:pt>
    <dgm:pt modelId="{7F37B4F0-2BCF-E74B-979F-04A894738767}" type="par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4BD50EF4-81CE-DF45-8C0F-C63EA2E13757}" type="sib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9844421E-AC34-F344-87E1-AC589E2631B1}">
      <dgm:prSet/>
      <dgm:spPr/>
      <dgm:t>
        <a:bodyPr/>
        <a:lstStyle/>
        <a:p>
          <a:pPr rtl="0"/>
          <a:r>
            <a:rPr lang="en-US" dirty="0" smtClean="0"/>
            <a:t>Computing</a:t>
          </a:r>
          <a:r>
            <a:rPr lang="en-US" altLang="zh-CN" dirty="0" smtClean="0"/>
            <a:t> </a:t>
          </a:r>
          <a:r>
            <a:rPr lang="en-US" dirty="0" smtClean="0"/>
            <a:t>mean</a:t>
          </a:r>
          <a:r>
            <a:rPr lang="en-US" altLang="zh-CN" dirty="0" smtClean="0"/>
            <a:t> </a:t>
          </a:r>
          <a:r>
            <a:rPr lang="en-US" dirty="0" smtClean="0"/>
            <a:t>temperature</a:t>
          </a:r>
          <a:r>
            <a:rPr lang="en-US" altLang="zh-CN" dirty="0" smtClean="0"/>
            <a:t> </a:t>
          </a:r>
          <a:r>
            <a:rPr lang="en-US" dirty="0" smtClean="0"/>
            <a:t>differences</a:t>
          </a:r>
          <a:r>
            <a:rPr lang="en-US" altLang="zh-CN" dirty="0" smtClean="0"/>
            <a:t> </a:t>
          </a:r>
          <a:r>
            <a:rPr lang="en-US" dirty="0" smtClean="0"/>
            <a:t>over</a:t>
          </a:r>
          <a:r>
            <a:rPr lang="en-US" altLang="zh-CN" dirty="0" smtClean="0"/>
            <a:t> </a:t>
          </a:r>
          <a:r>
            <a:rPr lang="en-US" dirty="0" smtClean="0"/>
            <a:t>all</a:t>
          </a:r>
          <a:r>
            <a:rPr lang="en-US" altLang="zh-CN" dirty="0" smtClean="0"/>
            <a:t> </a:t>
          </a:r>
          <a:r>
            <a:rPr lang="en-US" dirty="0" smtClean="0"/>
            <a:t>sub-areas.</a:t>
          </a:r>
          <a:endParaRPr lang="zh-CN" altLang="en-US" dirty="0"/>
        </a:p>
      </dgm:t>
    </dgm:pt>
    <dgm:pt modelId="{9951CAF1-C195-A041-B886-E16DFE0491F1}" type="par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B9EA19E4-92AD-6C45-8B94-CB1FF1D137A0}" type="sib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6E77B737-1809-6D46-BDC6-9B6738AB897E}">
      <dgm:prSet/>
      <dgm:spPr/>
      <dgm:t>
        <a:bodyPr/>
        <a:lstStyle/>
        <a:p>
          <a:pPr rtl="0"/>
          <a:r>
            <a:rPr lang="en-US" dirty="0" smtClean="0"/>
            <a:t>Pre-processing</a:t>
          </a:r>
          <a:r>
            <a:rPr lang="en-US" altLang="zh-CN" dirty="0" smtClean="0"/>
            <a:t> </a:t>
          </a:r>
          <a:r>
            <a:rPr lang="en-US" dirty="0" smtClean="0"/>
            <a:t>of</a:t>
          </a:r>
          <a:r>
            <a:rPr lang="en-US" altLang="zh-CN" dirty="0" smtClean="0"/>
            <a:t> </a:t>
          </a:r>
          <a:r>
            <a:rPr lang="en-US" dirty="0" smtClean="0"/>
            <a:t>the</a:t>
          </a:r>
          <a:r>
            <a:rPr lang="en-US" altLang="zh-CN" dirty="0" smtClean="0"/>
            <a:t> </a:t>
          </a:r>
          <a:r>
            <a:rPr lang="en-US" dirty="0" smtClean="0"/>
            <a:t>MODIS</a:t>
          </a:r>
          <a:r>
            <a:rPr lang="en-US" altLang="zh-CN" dirty="0" smtClean="0"/>
            <a:t> </a:t>
          </a:r>
          <a:r>
            <a:rPr lang="en-US" dirty="0" smtClean="0"/>
            <a:t>SST</a:t>
          </a:r>
          <a:endParaRPr lang="en-GB" dirty="0"/>
        </a:p>
      </dgm:t>
    </dgm:pt>
    <dgm:pt modelId="{A8696C2D-BEAE-5D45-ADC6-24B46558213D}" type="par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A3CBD173-282F-E749-917A-6F770FFA3886}" type="sib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6D7E4080-AA1C-9F45-9D5E-EB5C7A815015}">
      <dgm:prSet/>
      <dgm:spPr/>
      <dgm:t>
        <a:bodyPr/>
        <a:lstStyle/>
        <a:p>
          <a:pPr rtl="0"/>
          <a:r>
            <a:rPr lang="en-US" altLang="zh-CN" dirty="0" smtClean="0"/>
            <a:t>1</a:t>
          </a:r>
          <a:endParaRPr lang="en-GB" dirty="0"/>
        </a:p>
      </dgm:t>
    </dgm:pt>
    <dgm:pt modelId="{818AB46F-6774-6F40-900A-13A31DAA2AEF}" type="par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4B3A94F9-83A2-B741-9FFB-C7E2AC4BE7F2}" type="sib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CF5E4025-985A-FA48-845E-8E0A5207A69A}">
      <dgm:prSet/>
      <dgm:spPr/>
      <dgm:t>
        <a:bodyPr/>
        <a:lstStyle/>
        <a:p>
          <a:pPr rtl="0"/>
          <a:r>
            <a:rPr lang="en-US" altLang="zh-CN" dirty="0" smtClean="0"/>
            <a:t>2</a:t>
          </a:r>
          <a:endParaRPr lang="en-GB" dirty="0"/>
        </a:p>
      </dgm:t>
    </dgm:pt>
    <dgm:pt modelId="{B742C346-EE5C-D04D-83A2-9DB87922F89F}" type="par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F5B0337F-7B01-F54A-A9BF-DD67025B8FED}" type="sib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D9FB4FDE-8D11-8040-B93F-8B53EE96FBED}">
      <dgm:prSet/>
      <dgm:spPr/>
      <dgm:t>
        <a:bodyPr/>
        <a:lstStyle/>
        <a:p>
          <a:pPr rtl="0"/>
          <a:r>
            <a:rPr lang="en-US" altLang="zh-CN" dirty="0" smtClean="0"/>
            <a:t>Image</a:t>
          </a:r>
          <a:r>
            <a:rPr lang="zh-CN" altLang="en-US" dirty="0" smtClean="0"/>
            <a:t> </a:t>
          </a:r>
          <a:r>
            <a:rPr lang="en-US" altLang="zh-CN" smtClean="0"/>
            <a:t>subtraction</a:t>
          </a:r>
          <a:endParaRPr lang="en-GB" dirty="0"/>
        </a:p>
      </dgm:t>
    </dgm:pt>
    <dgm:pt modelId="{B74E7A25-2528-6D46-80F7-C66F5D9EC0C9}" type="par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538CEF3B-B83F-2F45-93DB-0A26939A021C}" type="sib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F897EBEF-F23F-6547-9F7F-48B1DA0D2A55}">
      <dgm:prSet/>
      <dgm:spPr/>
      <dgm:t>
        <a:bodyPr/>
        <a:lstStyle/>
        <a:p>
          <a:pPr rtl="0"/>
          <a:r>
            <a:rPr lang="en-US" altLang="zh-CN" dirty="0" smtClean="0"/>
            <a:t>3</a:t>
          </a:r>
          <a:endParaRPr lang="en-GB" dirty="0"/>
        </a:p>
      </dgm:t>
    </dgm:pt>
    <dgm:pt modelId="{28A03288-5056-4D49-9C48-CEE5DD991B2C}" type="par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6B3B7F46-D1B1-464B-A9C4-C8E4BB06BC3C}" type="sib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18D72308-BD2F-0640-95B8-ACFD3D5751CD}">
      <dgm:prSet/>
      <dgm:spPr/>
      <dgm:t>
        <a:bodyPr/>
        <a:lstStyle/>
        <a:p>
          <a:pPr rtl="0"/>
          <a:r>
            <a:rPr lang="en-GB" smtClean="0"/>
            <a:t>S</a:t>
          </a:r>
          <a:r>
            <a:rPr lang="en-US" altLang="zh-CN" smtClean="0"/>
            <a:t>election</a:t>
          </a:r>
          <a:r>
            <a:rPr lang="zh-CN" altLang="en-US" smtClean="0"/>
            <a:t> </a:t>
          </a:r>
          <a:r>
            <a:rPr lang="en-US" altLang="zh-CN" smtClean="0"/>
            <a:t>of</a:t>
          </a:r>
          <a:r>
            <a:rPr lang="zh-CN" altLang="en-US" smtClean="0"/>
            <a:t> </a:t>
          </a:r>
          <a:r>
            <a:rPr lang="en-US" altLang="zh-CN" smtClean="0"/>
            <a:t>several</a:t>
          </a:r>
          <a:r>
            <a:rPr lang="en-GB" smtClean="0"/>
            <a:t> (3 – 5) sub-areas.</a:t>
          </a:r>
          <a:endParaRPr lang="en-GB" dirty="0"/>
        </a:p>
      </dgm:t>
    </dgm:pt>
    <dgm:pt modelId="{5E35482C-4AC2-1743-9FE9-9ABA485AEC87}" type="par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57BF79A7-4063-964C-B342-3CE781143FC9}" type="sib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3D1FFF60-6364-2448-B932-D089F7497A3B}" type="pres">
      <dgm:prSet presAssocID="{AE6A5655-1FD4-D545-B9FC-AB4319A25C76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89B77BA-5B06-564F-8DF4-6F93E26FAD89}" type="pres">
      <dgm:prSet presAssocID="{6D7E4080-AA1C-9F45-9D5E-EB5C7A815015}" presName="composite" presStyleCnt="0"/>
      <dgm:spPr/>
    </dgm:pt>
    <dgm:pt modelId="{0F987ED3-5A24-7C43-9CE3-DA43847C181C}" type="pres">
      <dgm:prSet presAssocID="{6D7E4080-AA1C-9F45-9D5E-EB5C7A815015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246B01-E2F9-C643-B487-77BB1CA6BEDB}" type="pres">
      <dgm:prSet presAssocID="{6D7E4080-AA1C-9F45-9D5E-EB5C7A815015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289282-D7A6-D346-8EBA-484D238CA48E}" type="pres">
      <dgm:prSet presAssocID="{4B3A94F9-83A2-B741-9FFB-C7E2AC4BE7F2}" presName="sp" presStyleCnt="0"/>
      <dgm:spPr/>
    </dgm:pt>
    <dgm:pt modelId="{493F09DB-2DE0-2545-9F52-45B6EEF7477B}" type="pres">
      <dgm:prSet presAssocID="{CF5E4025-985A-FA48-845E-8E0A5207A69A}" presName="composite" presStyleCnt="0"/>
      <dgm:spPr/>
    </dgm:pt>
    <dgm:pt modelId="{74454B1C-95C6-E74E-A6C9-AD8713AF1115}" type="pres">
      <dgm:prSet presAssocID="{CF5E4025-985A-FA48-845E-8E0A5207A69A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A7BC5BB-6DD3-F547-BAFF-7F0812E8878A}" type="pres">
      <dgm:prSet presAssocID="{CF5E4025-985A-FA48-845E-8E0A5207A69A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6D59BB4-4949-AB43-B8D4-187ED62EBA22}" type="pres">
      <dgm:prSet presAssocID="{F5B0337F-7B01-F54A-A9BF-DD67025B8FED}" presName="sp" presStyleCnt="0"/>
      <dgm:spPr/>
    </dgm:pt>
    <dgm:pt modelId="{F3979E54-A719-644E-BFA6-C2BCB3928CD7}" type="pres">
      <dgm:prSet presAssocID="{F897EBEF-F23F-6547-9F7F-48B1DA0D2A55}" presName="composite" presStyleCnt="0"/>
      <dgm:spPr/>
    </dgm:pt>
    <dgm:pt modelId="{1B83EA9F-E0A7-8F47-AB70-E064893E7FFC}" type="pres">
      <dgm:prSet presAssocID="{F897EBEF-F23F-6547-9F7F-48B1DA0D2A55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1CCDD1-F074-5F42-8DA5-06D9D599DF0E}" type="pres">
      <dgm:prSet presAssocID="{F897EBEF-F23F-6547-9F7F-48B1DA0D2A55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CA1C78E-6131-5B48-B473-EA76FA43ACAF}" type="pres">
      <dgm:prSet presAssocID="{6B3B7F46-D1B1-464B-A9C4-C8E4BB06BC3C}" presName="sp" presStyleCnt="0"/>
      <dgm:spPr/>
    </dgm:pt>
    <dgm:pt modelId="{070D8260-7156-044D-A0DB-634EC8831A6B}" type="pres">
      <dgm:prSet presAssocID="{CC427B63-D89A-ED49-82B7-EB924830099C}" presName="composite" presStyleCnt="0"/>
      <dgm:spPr/>
    </dgm:pt>
    <dgm:pt modelId="{37BB7899-944C-2E47-8491-6A59FD9A445F}" type="pres">
      <dgm:prSet presAssocID="{CC427B63-D89A-ED49-82B7-EB924830099C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7E19EAC-AEFF-0E47-899A-76B6BC94D27C}" type="pres">
      <dgm:prSet presAssocID="{CC427B63-D89A-ED49-82B7-EB924830099C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D0DB2A2-E6CF-F148-BE70-9C5F5C392A94}" type="pres">
      <dgm:prSet presAssocID="{86C221B1-C1CB-0749-8F23-45752A5E532B}" presName="sp" presStyleCnt="0"/>
      <dgm:spPr/>
    </dgm:pt>
    <dgm:pt modelId="{97F86B31-52C8-2243-9FD0-8C02F809D52A}" type="pres">
      <dgm:prSet presAssocID="{6472D7B0-08C0-4F4E-A7F5-CB00A5EDF977}" presName="composite" presStyleCnt="0"/>
      <dgm:spPr/>
    </dgm:pt>
    <dgm:pt modelId="{6F791D8F-6A59-1C41-AAAD-8840F5541A28}" type="pres">
      <dgm:prSet presAssocID="{6472D7B0-08C0-4F4E-A7F5-CB00A5EDF977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A998278-A45B-DA4D-AB20-CAFF461034CE}" type="pres">
      <dgm:prSet presAssocID="{6472D7B0-08C0-4F4E-A7F5-CB00A5EDF977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7C1A04B-FD8F-DA47-9786-F74DA4BDEAC8}" srcId="{CF5E4025-985A-FA48-845E-8E0A5207A69A}" destId="{D9FB4FDE-8D11-8040-B93F-8B53EE96FBED}" srcOrd="0" destOrd="0" parTransId="{B74E7A25-2528-6D46-80F7-C66F5D9EC0C9}" sibTransId="{538CEF3B-B83F-2F45-93DB-0A26939A021C}"/>
    <dgm:cxn modelId="{20DF3319-A5D8-244C-8D53-78D3CBE67D87}" type="presOf" srcId="{6D7E4080-AA1C-9F45-9D5E-EB5C7A815015}" destId="{0F987ED3-5A24-7C43-9CE3-DA43847C181C}" srcOrd="0" destOrd="0" presId="urn:microsoft.com/office/officeart/2005/8/layout/chevron2"/>
    <dgm:cxn modelId="{1D735CD8-C356-A243-BEB5-F8E89AC80F1F}" srcId="{6D7E4080-AA1C-9F45-9D5E-EB5C7A815015}" destId="{6E77B737-1809-6D46-BDC6-9B6738AB897E}" srcOrd="0" destOrd="0" parTransId="{A8696C2D-BEAE-5D45-ADC6-24B46558213D}" sibTransId="{A3CBD173-282F-E749-917A-6F770FFA3886}"/>
    <dgm:cxn modelId="{3F095802-8FC5-7A4F-B3AA-DACD6220E831}" type="presOf" srcId="{F897EBEF-F23F-6547-9F7F-48B1DA0D2A55}" destId="{1B83EA9F-E0A7-8F47-AB70-E064893E7FFC}" srcOrd="0" destOrd="0" presId="urn:microsoft.com/office/officeart/2005/8/layout/chevron2"/>
    <dgm:cxn modelId="{FEFCAD2A-A597-A046-81DF-F0BFB0D9B788}" type="presOf" srcId="{6472D7B0-08C0-4F4E-A7F5-CB00A5EDF977}" destId="{6F791D8F-6A59-1C41-AAAD-8840F5541A28}" srcOrd="0" destOrd="0" presId="urn:microsoft.com/office/officeart/2005/8/layout/chevron2"/>
    <dgm:cxn modelId="{98C7B768-F53E-614C-8A05-F5A749C2ABAD}" type="presOf" srcId="{D9FB4FDE-8D11-8040-B93F-8B53EE96FBED}" destId="{FA7BC5BB-6DD3-F547-BAFF-7F0812E8878A}" srcOrd="0" destOrd="0" presId="urn:microsoft.com/office/officeart/2005/8/layout/chevron2"/>
    <dgm:cxn modelId="{FA960786-EA5D-DB47-9078-D49C4778881B}" type="presOf" srcId="{18D72308-BD2F-0640-95B8-ACFD3D5751CD}" destId="{EB1CCDD1-F074-5F42-8DA5-06D9D599DF0E}" srcOrd="0" destOrd="0" presId="urn:microsoft.com/office/officeart/2005/8/layout/chevron2"/>
    <dgm:cxn modelId="{04C2B76B-E3F5-2C4A-B3BD-4183E3676E0A}" srcId="{AE6A5655-1FD4-D545-B9FC-AB4319A25C76}" destId="{F897EBEF-F23F-6547-9F7F-48B1DA0D2A55}" srcOrd="2" destOrd="0" parTransId="{28A03288-5056-4D49-9C48-CEE5DD991B2C}" sibTransId="{6B3B7F46-D1B1-464B-A9C4-C8E4BB06BC3C}"/>
    <dgm:cxn modelId="{BBC51347-4327-9143-BD63-1FECD731F492}" type="presOf" srcId="{CF5E4025-985A-FA48-845E-8E0A5207A69A}" destId="{74454B1C-95C6-E74E-A6C9-AD8713AF1115}" srcOrd="0" destOrd="0" presId="urn:microsoft.com/office/officeart/2005/8/layout/chevron2"/>
    <dgm:cxn modelId="{DECB28F3-0903-0049-B373-B1C2BC014B64}" srcId="{AE6A5655-1FD4-D545-B9FC-AB4319A25C76}" destId="{6472D7B0-08C0-4F4E-A7F5-CB00A5EDF977}" srcOrd="4" destOrd="0" parTransId="{B1869D3A-C061-E049-B486-13A5F90F86EC}" sibTransId="{171B4DF4-8BE2-1B4A-AC8F-B7692EE4DB8C}"/>
    <dgm:cxn modelId="{3B047C22-8FDB-7642-87F5-879DD02C97D6}" type="presOf" srcId="{9844421E-AC34-F344-87E1-AC589E2631B1}" destId="{6A998278-A45B-DA4D-AB20-CAFF461034CE}" srcOrd="0" destOrd="0" presId="urn:microsoft.com/office/officeart/2005/8/layout/chevron2"/>
    <dgm:cxn modelId="{40A5D9DD-2D72-A34C-A1AC-CD44A5FB1BE0}" type="presOf" srcId="{AE6A5655-1FD4-D545-B9FC-AB4319A25C76}" destId="{3D1FFF60-6364-2448-B932-D089F7497A3B}" srcOrd="0" destOrd="0" presId="urn:microsoft.com/office/officeart/2005/8/layout/chevron2"/>
    <dgm:cxn modelId="{E2C9C75E-FC7C-8241-8A74-D6802719ED1F}" srcId="{F897EBEF-F23F-6547-9F7F-48B1DA0D2A55}" destId="{18D72308-BD2F-0640-95B8-ACFD3D5751CD}" srcOrd="0" destOrd="0" parTransId="{5E35482C-4AC2-1743-9FE9-9ABA485AEC87}" sibTransId="{57BF79A7-4063-964C-B342-3CE781143FC9}"/>
    <dgm:cxn modelId="{D074AEC6-063B-744F-B26A-776E14429E42}" type="presOf" srcId="{CC427B63-D89A-ED49-82B7-EB924830099C}" destId="{37BB7899-944C-2E47-8491-6A59FD9A445F}" srcOrd="0" destOrd="0" presId="urn:microsoft.com/office/officeart/2005/8/layout/chevron2"/>
    <dgm:cxn modelId="{2977682D-2703-5B46-BC56-C5927C7615C7}" srcId="{6472D7B0-08C0-4F4E-A7F5-CB00A5EDF977}" destId="{9844421E-AC34-F344-87E1-AC589E2631B1}" srcOrd="0" destOrd="0" parTransId="{9951CAF1-C195-A041-B886-E16DFE0491F1}" sibTransId="{B9EA19E4-92AD-6C45-8B94-CB1FF1D137A0}"/>
    <dgm:cxn modelId="{3E3539AA-0943-724D-9274-2C5051D3129F}" srcId="{CC427B63-D89A-ED49-82B7-EB924830099C}" destId="{2568DCE1-B7D3-514B-B839-C536FDB15C1B}" srcOrd="0" destOrd="0" parTransId="{7F37B4F0-2BCF-E74B-979F-04A894738767}" sibTransId="{4BD50EF4-81CE-DF45-8C0F-C63EA2E13757}"/>
    <dgm:cxn modelId="{E0E5B7C6-5867-F948-A422-7E625CBE24DE}" type="presOf" srcId="{2568DCE1-B7D3-514B-B839-C536FDB15C1B}" destId="{37E19EAC-AEFF-0E47-899A-76B6BC94D27C}" srcOrd="0" destOrd="0" presId="urn:microsoft.com/office/officeart/2005/8/layout/chevron2"/>
    <dgm:cxn modelId="{A790D63C-0AEE-284A-8807-2375DA7E528F}" srcId="{AE6A5655-1FD4-D545-B9FC-AB4319A25C76}" destId="{CC427B63-D89A-ED49-82B7-EB924830099C}" srcOrd="3" destOrd="0" parTransId="{11E15802-84E4-B148-A592-B4A8C70FFD9D}" sibTransId="{86C221B1-C1CB-0749-8F23-45752A5E532B}"/>
    <dgm:cxn modelId="{3BDE86C1-1EC7-8C4E-9BB5-73DBA6AFE28D}" srcId="{AE6A5655-1FD4-D545-B9FC-AB4319A25C76}" destId="{6D7E4080-AA1C-9F45-9D5E-EB5C7A815015}" srcOrd="0" destOrd="0" parTransId="{818AB46F-6774-6F40-900A-13A31DAA2AEF}" sibTransId="{4B3A94F9-83A2-B741-9FFB-C7E2AC4BE7F2}"/>
    <dgm:cxn modelId="{63049DE5-E2CB-FF46-8150-D0B693E7F874}" srcId="{AE6A5655-1FD4-D545-B9FC-AB4319A25C76}" destId="{CF5E4025-985A-FA48-845E-8E0A5207A69A}" srcOrd="1" destOrd="0" parTransId="{B742C346-EE5C-D04D-83A2-9DB87922F89F}" sibTransId="{F5B0337F-7B01-F54A-A9BF-DD67025B8FED}"/>
    <dgm:cxn modelId="{47B0B285-0036-BF49-B936-DA6CD527BB07}" type="presOf" srcId="{6E77B737-1809-6D46-BDC6-9B6738AB897E}" destId="{C7246B01-E2F9-C643-B487-77BB1CA6BEDB}" srcOrd="0" destOrd="0" presId="urn:microsoft.com/office/officeart/2005/8/layout/chevron2"/>
    <dgm:cxn modelId="{C54D9848-9199-6D4B-A43C-65E309A93E72}" type="presParOf" srcId="{3D1FFF60-6364-2448-B932-D089F7497A3B}" destId="{D89B77BA-5B06-564F-8DF4-6F93E26FAD89}" srcOrd="0" destOrd="0" presId="urn:microsoft.com/office/officeart/2005/8/layout/chevron2"/>
    <dgm:cxn modelId="{625361A2-CF4E-3445-A2DB-3620FA32299E}" type="presParOf" srcId="{D89B77BA-5B06-564F-8DF4-6F93E26FAD89}" destId="{0F987ED3-5A24-7C43-9CE3-DA43847C181C}" srcOrd="0" destOrd="0" presId="urn:microsoft.com/office/officeart/2005/8/layout/chevron2"/>
    <dgm:cxn modelId="{85834A73-8306-AD4B-BD8D-9B2C3F5B8A31}" type="presParOf" srcId="{D89B77BA-5B06-564F-8DF4-6F93E26FAD89}" destId="{C7246B01-E2F9-C643-B487-77BB1CA6BEDB}" srcOrd="1" destOrd="0" presId="urn:microsoft.com/office/officeart/2005/8/layout/chevron2"/>
    <dgm:cxn modelId="{F8BC40C3-CD92-9D49-A43E-AFA7BF322697}" type="presParOf" srcId="{3D1FFF60-6364-2448-B932-D089F7497A3B}" destId="{79289282-D7A6-D346-8EBA-484D238CA48E}" srcOrd="1" destOrd="0" presId="urn:microsoft.com/office/officeart/2005/8/layout/chevron2"/>
    <dgm:cxn modelId="{5E0E9E2D-6B35-DD45-966E-5F80FB3F600C}" type="presParOf" srcId="{3D1FFF60-6364-2448-B932-D089F7497A3B}" destId="{493F09DB-2DE0-2545-9F52-45B6EEF7477B}" srcOrd="2" destOrd="0" presId="urn:microsoft.com/office/officeart/2005/8/layout/chevron2"/>
    <dgm:cxn modelId="{A93CB1F4-FF9B-0142-AFB1-E689F1DB2BA5}" type="presParOf" srcId="{493F09DB-2DE0-2545-9F52-45B6EEF7477B}" destId="{74454B1C-95C6-E74E-A6C9-AD8713AF1115}" srcOrd="0" destOrd="0" presId="urn:microsoft.com/office/officeart/2005/8/layout/chevron2"/>
    <dgm:cxn modelId="{E7EB5B01-FD8C-9F47-ADEB-13C17040BD3F}" type="presParOf" srcId="{493F09DB-2DE0-2545-9F52-45B6EEF7477B}" destId="{FA7BC5BB-6DD3-F547-BAFF-7F0812E8878A}" srcOrd="1" destOrd="0" presId="urn:microsoft.com/office/officeart/2005/8/layout/chevron2"/>
    <dgm:cxn modelId="{9CABFFDF-44DD-EE46-B13F-B189AEA6917B}" type="presParOf" srcId="{3D1FFF60-6364-2448-B932-D089F7497A3B}" destId="{26D59BB4-4949-AB43-B8D4-187ED62EBA22}" srcOrd="3" destOrd="0" presId="urn:microsoft.com/office/officeart/2005/8/layout/chevron2"/>
    <dgm:cxn modelId="{3FBC5C52-0B41-BD4D-A39C-578725464EF3}" type="presParOf" srcId="{3D1FFF60-6364-2448-B932-D089F7497A3B}" destId="{F3979E54-A719-644E-BFA6-C2BCB3928CD7}" srcOrd="4" destOrd="0" presId="urn:microsoft.com/office/officeart/2005/8/layout/chevron2"/>
    <dgm:cxn modelId="{3D26C61B-FB88-6248-82EC-9063B3E5702B}" type="presParOf" srcId="{F3979E54-A719-644E-BFA6-C2BCB3928CD7}" destId="{1B83EA9F-E0A7-8F47-AB70-E064893E7FFC}" srcOrd="0" destOrd="0" presId="urn:microsoft.com/office/officeart/2005/8/layout/chevron2"/>
    <dgm:cxn modelId="{7B5430A8-9091-3D48-B3D9-F33FFA85D7B0}" type="presParOf" srcId="{F3979E54-A719-644E-BFA6-C2BCB3928CD7}" destId="{EB1CCDD1-F074-5F42-8DA5-06D9D599DF0E}" srcOrd="1" destOrd="0" presId="urn:microsoft.com/office/officeart/2005/8/layout/chevron2"/>
    <dgm:cxn modelId="{F5924560-071D-8D48-AE8A-5ED347A6AD1F}" type="presParOf" srcId="{3D1FFF60-6364-2448-B932-D089F7497A3B}" destId="{BCA1C78E-6131-5B48-B473-EA76FA43ACAF}" srcOrd="5" destOrd="0" presId="urn:microsoft.com/office/officeart/2005/8/layout/chevron2"/>
    <dgm:cxn modelId="{63876876-E203-414D-856B-6CF9939EFE0C}" type="presParOf" srcId="{3D1FFF60-6364-2448-B932-D089F7497A3B}" destId="{070D8260-7156-044D-A0DB-634EC8831A6B}" srcOrd="6" destOrd="0" presId="urn:microsoft.com/office/officeart/2005/8/layout/chevron2"/>
    <dgm:cxn modelId="{6C3303A2-F374-714B-97C0-3B831835530F}" type="presParOf" srcId="{070D8260-7156-044D-A0DB-634EC8831A6B}" destId="{37BB7899-944C-2E47-8491-6A59FD9A445F}" srcOrd="0" destOrd="0" presId="urn:microsoft.com/office/officeart/2005/8/layout/chevron2"/>
    <dgm:cxn modelId="{E5AADDEF-6ED1-9A42-8EF2-2389184FD855}" type="presParOf" srcId="{070D8260-7156-044D-A0DB-634EC8831A6B}" destId="{37E19EAC-AEFF-0E47-899A-76B6BC94D27C}" srcOrd="1" destOrd="0" presId="urn:microsoft.com/office/officeart/2005/8/layout/chevron2"/>
    <dgm:cxn modelId="{FFCCE781-8099-8D45-97AD-BFA1E887F96A}" type="presParOf" srcId="{3D1FFF60-6364-2448-B932-D089F7497A3B}" destId="{7D0DB2A2-E6CF-F148-BE70-9C5F5C392A94}" srcOrd="7" destOrd="0" presId="urn:microsoft.com/office/officeart/2005/8/layout/chevron2"/>
    <dgm:cxn modelId="{D8BD1F56-4A50-714B-82E5-C87F28CA9688}" type="presParOf" srcId="{3D1FFF60-6364-2448-B932-D089F7497A3B}" destId="{97F86B31-52C8-2243-9FD0-8C02F809D52A}" srcOrd="8" destOrd="0" presId="urn:microsoft.com/office/officeart/2005/8/layout/chevron2"/>
    <dgm:cxn modelId="{D8C04D1F-6568-8C43-8A19-E89FB9059AB7}" type="presParOf" srcId="{97F86B31-52C8-2243-9FD0-8C02F809D52A}" destId="{6F791D8F-6A59-1C41-AAAD-8840F5541A28}" srcOrd="0" destOrd="0" presId="urn:microsoft.com/office/officeart/2005/8/layout/chevron2"/>
    <dgm:cxn modelId="{FE851585-2EDC-4644-A8AA-911907FCBDE0}" type="presParOf" srcId="{97F86B31-52C8-2243-9FD0-8C02F809D52A}" destId="{6A998278-A45B-DA4D-AB20-CAFF461034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3F6BBDF-3287-CF4E-A4DD-6B17803D2472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6F8E12C7-95DC-0546-9FBF-4B867C56A042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 smtClean="0"/>
        </a:p>
      </dgm:t>
    </dgm:pt>
    <dgm:pt modelId="{2BECC56C-C14B-BD4E-8BEE-6EBB0EEE013E}" type="par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D7F211BD-A032-E243-810B-C081D8118847}" type="sib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5043E149-9125-E546-8BC0-B1FFE6E2F681}">
      <dgm:prSet phldrT="[文本]"/>
      <dgm:spPr/>
      <dgm:t>
        <a:bodyPr/>
        <a:lstStyle/>
        <a:p>
          <a:r>
            <a:rPr lang="en-US" altLang="zh-CN" dirty="0" smtClean="0"/>
            <a:t>threshold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0A83433F-5A24-1C48-B71E-D8DF6F76FFEB}" type="par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749A88F8-366A-A44D-B49E-3F8CF4DA7FB7}" type="sib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B2115274-B439-9844-9E54-8CA21CC36248}">
      <dgm:prSet phldrT="[文本]"/>
      <dgm:spPr/>
      <dgm:t>
        <a:bodyPr/>
        <a:lstStyle/>
        <a:p>
          <a:r>
            <a:rPr lang="en-US" altLang="zh-CN" dirty="0" smtClean="0"/>
            <a:t>cluster-based</a:t>
          </a:r>
          <a:r>
            <a:rPr lang="zh-CN" altLang="en-US" dirty="0" smtClean="0"/>
            <a:t> </a:t>
          </a:r>
          <a:r>
            <a:rPr lang="en-US" altLang="zh-CN" dirty="0" smtClean="0"/>
            <a:t>analysis</a:t>
          </a:r>
          <a:endParaRPr lang="zh-CN" altLang="en-US" dirty="0"/>
        </a:p>
      </dgm:t>
    </dgm:pt>
    <dgm:pt modelId="{9E0AA5FD-CA5D-2644-8D70-7AA83A24AF99}" type="par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23ACFAB0-A316-0A48-B025-08E5E51F4D2B}" type="sib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9AD623A4-1B8B-B64F-B083-22D8B4D41C6E}">
      <dgm:prSet/>
      <dgm:spPr/>
      <dgm:t>
        <a:bodyPr/>
        <a:lstStyle/>
        <a:p>
          <a:r>
            <a:rPr lang="en-US" altLang="zh-CN" dirty="0" smtClean="0"/>
            <a:t>filtering</a:t>
          </a:r>
          <a:r>
            <a:rPr lang="zh-CN" altLang="en-US" dirty="0" smtClean="0"/>
            <a:t> </a:t>
          </a:r>
          <a:r>
            <a:rPr lang="en-US" altLang="zh-CN" dirty="0" smtClean="0"/>
            <a:t>out</a:t>
          </a:r>
          <a:r>
            <a:rPr lang="zh-CN" altLang="en-US" dirty="0" smtClean="0"/>
            <a:t> </a:t>
          </a:r>
          <a:r>
            <a:rPr lang="en-US" altLang="zh-CN" dirty="0" smtClean="0"/>
            <a:t>clouds,</a:t>
          </a:r>
          <a:r>
            <a:rPr lang="zh-CN" altLang="en-US" dirty="0" smtClean="0"/>
            <a:t> </a:t>
          </a:r>
          <a:r>
            <a:rPr lang="en-US" altLang="zh-CN" dirty="0" smtClean="0"/>
            <a:t>warm</a:t>
          </a:r>
          <a:r>
            <a:rPr lang="zh-CN" altLang="en-US" dirty="0" smtClean="0"/>
            <a:t> </a:t>
          </a:r>
          <a:r>
            <a:rPr lang="en-US" altLang="zh-CN" dirty="0" smtClean="0"/>
            <a:t>surface</a:t>
          </a:r>
          <a:r>
            <a:rPr lang="zh-CN" altLang="en-US" dirty="0" smtClean="0"/>
            <a:t> </a:t>
          </a:r>
          <a:r>
            <a:rPr lang="en-US" altLang="zh-CN" dirty="0" err="1" smtClean="0"/>
            <a:t>etc</a:t>
          </a:r>
          <a:endParaRPr lang="zh-CN" altLang="en-US" dirty="0"/>
        </a:p>
      </dgm:t>
    </dgm:pt>
    <dgm:pt modelId="{49C5F258-32AA-CB49-BBC9-5B3AA53A59FF}" type="par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D75481BD-9232-6743-9E34-462F6A479380}" type="sib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6CCDD254-086B-6D4C-8198-0FEDE231D5BF}">
      <dgm:prSet/>
      <dgm:spPr/>
      <dgm:t>
        <a:bodyPr/>
        <a:lstStyle/>
        <a:p>
          <a:r>
            <a:rPr lang="en-US" altLang="zh-CN" dirty="0" smtClean="0"/>
            <a:t>Hot</a:t>
          </a:r>
          <a:r>
            <a:rPr lang="zh-CN" altLang="en-US" dirty="0" smtClean="0"/>
            <a:t> </a:t>
          </a:r>
          <a:r>
            <a:rPr lang="en-US" altLang="zh-CN" dirty="0" smtClean="0"/>
            <a:t>pixels</a:t>
          </a:r>
          <a:r>
            <a:rPr lang="zh-CN" altLang="en-US" dirty="0" smtClean="0"/>
            <a:t> </a:t>
          </a:r>
          <a:r>
            <a:rPr lang="en-US" altLang="zh-CN" dirty="0" smtClean="0"/>
            <a:t>detection</a:t>
          </a:r>
          <a:endParaRPr lang="zh-CN" altLang="en-US" dirty="0"/>
        </a:p>
      </dgm:t>
    </dgm:pt>
    <dgm:pt modelId="{6540493B-77D2-EB4D-A1D3-DB44E11AECD6}" type="par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8BAA74FA-FDF3-254D-9AC9-BE1DCB75FAA7}" type="sib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5DF0A51A-918A-774D-9197-E8204D8901A8}" type="pres">
      <dgm:prSet presAssocID="{63F6BBDF-3287-CF4E-A4DD-6B17803D2472}" presName="Name0" presStyleCnt="0">
        <dgm:presLayoutVars>
          <dgm:dir/>
          <dgm:animLvl val="lvl"/>
          <dgm:resizeHandles val="exact"/>
        </dgm:presLayoutVars>
      </dgm:prSet>
      <dgm:spPr/>
    </dgm:pt>
    <dgm:pt modelId="{7E12309F-D97F-7847-B7B6-E7D5ADDF203E}" type="pres">
      <dgm:prSet presAssocID="{6F8E12C7-95DC-0546-9FBF-4B867C56A04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C21950-FB46-BA41-8AE8-0CBC86086F05}" type="pres">
      <dgm:prSet presAssocID="{D7F211BD-A032-E243-810B-C081D8118847}" presName="parTxOnlySpace" presStyleCnt="0"/>
      <dgm:spPr/>
    </dgm:pt>
    <dgm:pt modelId="{E8686378-D714-F84A-87F6-230ABBACBB14}" type="pres">
      <dgm:prSet presAssocID="{9AD623A4-1B8B-B64F-B083-22D8B4D41C6E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5CE884-4741-3C4B-9BCA-0EE90800A5AF}" type="pres">
      <dgm:prSet presAssocID="{D75481BD-9232-6743-9E34-462F6A479380}" presName="parTxOnlySpace" presStyleCnt="0"/>
      <dgm:spPr/>
    </dgm:pt>
    <dgm:pt modelId="{A9889060-E580-534C-B7AB-80F1B00DA54C}" type="pres">
      <dgm:prSet presAssocID="{5043E149-9125-E546-8BC0-B1FFE6E2F68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C93A8BC-9A34-BD4A-BF44-DF1F8F09E4C7}" type="pres">
      <dgm:prSet presAssocID="{749A88F8-366A-A44D-B49E-3F8CF4DA7FB7}" presName="parTxOnlySpace" presStyleCnt="0"/>
      <dgm:spPr/>
    </dgm:pt>
    <dgm:pt modelId="{B0B0D58A-ADC9-F447-8CA7-2D48DC4A3E15}" type="pres">
      <dgm:prSet presAssocID="{6CCDD254-086B-6D4C-8198-0FEDE231D5BF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A7347F-1144-9B4D-8075-2C2A3F95E135}" type="pres">
      <dgm:prSet presAssocID="{8BAA74FA-FDF3-254D-9AC9-BE1DCB75FAA7}" presName="parTxOnlySpace" presStyleCnt="0"/>
      <dgm:spPr/>
    </dgm:pt>
    <dgm:pt modelId="{5B71560B-B504-234B-BB59-1C39B905A576}" type="pres">
      <dgm:prSet presAssocID="{B2115274-B439-9844-9E54-8CA21CC3624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C74C50-630F-6A43-A898-BFE48131874C}" srcId="{63F6BBDF-3287-CF4E-A4DD-6B17803D2472}" destId="{6F8E12C7-95DC-0546-9FBF-4B867C56A042}" srcOrd="0" destOrd="0" parTransId="{2BECC56C-C14B-BD4E-8BEE-6EBB0EEE013E}" sibTransId="{D7F211BD-A032-E243-810B-C081D8118847}"/>
    <dgm:cxn modelId="{A5732CCA-3398-A44E-A3B4-27A92D6FC00D}" srcId="{63F6BBDF-3287-CF4E-A4DD-6B17803D2472}" destId="{6CCDD254-086B-6D4C-8198-0FEDE231D5BF}" srcOrd="3" destOrd="0" parTransId="{6540493B-77D2-EB4D-A1D3-DB44E11AECD6}" sibTransId="{8BAA74FA-FDF3-254D-9AC9-BE1DCB75FAA7}"/>
    <dgm:cxn modelId="{E09E588D-3DC0-F743-897A-A6E1745314E3}" type="presOf" srcId="{5043E149-9125-E546-8BC0-B1FFE6E2F681}" destId="{A9889060-E580-534C-B7AB-80F1B00DA54C}" srcOrd="0" destOrd="0" presId="urn:microsoft.com/office/officeart/2005/8/layout/chevron1"/>
    <dgm:cxn modelId="{35D26167-4401-544D-9CAD-5CE607D63E35}" type="presOf" srcId="{6F8E12C7-95DC-0546-9FBF-4B867C56A042}" destId="{7E12309F-D97F-7847-B7B6-E7D5ADDF203E}" srcOrd="0" destOrd="0" presId="urn:microsoft.com/office/officeart/2005/8/layout/chevron1"/>
    <dgm:cxn modelId="{80AB86C7-2E2F-454A-9365-2F58C78474E6}" srcId="{63F6BBDF-3287-CF4E-A4DD-6B17803D2472}" destId="{9AD623A4-1B8B-B64F-B083-22D8B4D41C6E}" srcOrd="1" destOrd="0" parTransId="{49C5F258-32AA-CB49-BBC9-5B3AA53A59FF}" sibTransId="{D75481BD-9232-6743-9E34-462F6A479380}"/>
    <dgm:cxn modelId="{B42169AE-23F6-7A43-BE39-87B30C864C88}" srcId="{63F6BBDF-3287-CF4E-A4DD-6B17803D2472}" destId="{5043E149-9125-E546-8BC0-B1FFE6E2F681}" srcOrd="2" destOrd="0" parTransId="{0A83433F-5A24-1C48-B71E-D8DF6F76FFEB}" sibTransId="{749A88F8-366A-A44D-B49E-3F8CF4DA7FB7}"/>
    <dgm:cxn modelId="{9AD6E666-36BE-7E46-8AAE-DB0AF2A96E9B}" type="presOf" srcId="{6CCDD254-086B-6D4C-8198-0FEDE231D5BF}" destId="{B0B0D58A-ADC9-F447-8CA7-2D48DC4A3E15}" srcOrd="0" destOrd="0" presId="urn:microsoft.com/office/officeart/2005/8/layout/chevron1"/>
    <dgm:cxn modelId="{A59052E6-8DB4-6E49-B233-F0FBA227A4D5}" type="presOf" srcId="{9AD623A4-1B8B-B64F-B083-22D8B4D41C6E}" destId="{E8686378-D714-F84A-87F6-230ABBACBB14}" srcOrd="0" destOrd="0" presId="urn:microsoft.com/office/officeart/2005/8/layout/chevron1"/>
    <dgm:cxn modelId="{0DF1DB6F-57EA-DE4E-AD7E-869971577BFC}" type="presOf" srcId="{B2115274-B439-9844-9E54-8CA21CC36248}" destId="{5B71560B-B504-234B-BB59-1C39B905A576}" srcOrd="0" destOrd="0" presId="urn:microsoft.com/office/officeart/2005/8/layout/chevron1"/>
    <dgm:cxn modelId="{376BCCAA-EB91-FB45-B3EA-30388002CBD4}" type="presOf" srcId="{63F6BBDF-3287-CF4E-A4DD-6B17803D2472}" destId="{5DF0A51A-918A-774D-9197-E8204D8901A8}" srcOrd="0" destOrd="0" presId="urn:microsoft.com/office/officeart/2005/8/layout/chevron1"/>
    <dgm:cxn modelId="{B74716F0-8838-AE49-99FD-7519A3B01134}" srcId="{63F6BBDF-3287-CF4E-A4DD-6B17803D2472}" destId="{B2115274-B439-9844-9E54-8CA21CC36248}" srcOrd="4" destOrd="0" parTransId="{9E0AA5FD-CA5D-2644-8D70-7AA83A24AF99}" sibTransId="{23ACFAB0-A316-0A48-B025-08E5E51F4D2B}"/>
    <dgm:cxn modelId="{D1901F79-2946-524C-8674-946EAB680F68}" type="presParOf" srcId="{5DF0A51A-918A-774D-9197-E8204D8901A8}" destId="{7E12309F-D97F-7847-B7B6-E7D5ADDF203E}" srcOrd="0" destOrd="0" presId="urn:microsoft.com/office/officeart/2005/8/layout/chevron1"/>
    <dgm:cxn modelId="{8FF3CC25-9234-C04A-89A6-E7F8BDE93569}" type="presParOf" srcId="{5DF0A51A-918A-774D-9197-E8204D8901A8}" destId="{35C21950-FB46-BA41-8AE8-0CBC86086F05}" srcOrd="1" destOrd="0" presId="urn:microsoft.com/office/officeart/2005/8/layout/chevron1"/>
    <dgm:cxn modelId="{ADCAB093-AF67-4D47-9DA8-EB6B6DA2A2AF}" type="presParOf" srcId="{5DF0A51A-918A-774D-9197-E8204D8901A8}" destId="{E8686378-D714-F84A-87F6-230ABBACBB14}" srcOrd="2" destOrd="0" presId="urn:microsoft.com/office/officeart/2005/8/layout/chevron1"/>
    <dgm:cxn modelId="{FC260820-34B5-B248-975F-8924C874BCB4}" type="presParOf" srcId="{5DF0A51A-918A-774D-9197-E8204D8901A8}" destId="{515CE884-4741-3C4B-9BCA-0EE90800A5AF}" srcOrd="3" destOrd="0" presId="urn:microsoft.com/office/officeart/2005/8/layout/chevron1"/>
    <dgm:cxn modelId="{70ED6FEC-C548-B447-A028-109593D48554}" type="presParOf" srcId="{5DF0A51A-918A-774D-9197-E8204D8901A8}" destId="{A9889060-E580-534C-B7AB-80F1B00DA54C}" srcOrd="4" destOrd="0" presId="urn:microsoft.com/office/officeart/2005/8/layout/chevron1"/>
    <dgm:cxn modelId="{51599B28-897B-4F41-B211-CF93DA051E81}" type="presParOf" srcId="{5DF0A51A-918A-774D-9197-E8204D8901A8}" destId="{EC93A8BC-9A34-BD4A-BF44-DF1F8F09E4C7}" srcOrd="5" destOrd="0" presId="urn:microsoft.com/office/officeart/2005/8/layout/chevron1"/>
    <dgm:cxn modelId="{D1128196-2288-2A41-B380-CC3C52023AE6}" type="presParOf" srcId="{5DF0A51A-918A-774D-9197-E8204D8901A8}" destId="{B0B0D58A-ADC9-F447-8CA7-2D48DC4A3E15}" srcOrd="6" destOrd="0" presId="urn:microsoft.com/office/officeart/2005/8/layout/chevron1"/>
    <dgm:cxn modelId="{0E7AADD0-B391-F045-8E29-334E2845F220}" type="presParOf" srcId="{5DF0A51A-918A-774D-9197-E8204D8901A8}" destId="{E6A7347F-1144-9B4D-8075-2C2A3F95E135}" srcOrd="7" destOrd="0" presId="urn:microsoft.com/office/officeart/2005/8/layout/chevron1"/>
    <dgm:cxn modelId="{304F2856-C9A1-884C-B91B-CFA8B35C79B4}" type="presParOf" srcId="{5DF0A51A-918A-774D-9197-E8204D8901A8}" destId="{5B71560B-B504-234B-BB59-1C39B905A576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8A2AF3-CC75-1D4A-B41F-76B38894C05A}" type="doc">
      <dgm:prSet loTypeId="urn:microsoft.com/office/officeart/2005/8/layout/hProcess9" loCatId="" qsTypeId="urn:microsoft.com/office/officeart/2005/8/quickstyle/simple1" qsCatId="simple" csTypeId="urn:microsoft.com/office/officeart/2005/8/colors/accent1_2" csCatId="accent1" phldr="1"/>
      <dgm:spPr/>
    </dgm:pt>
    <dgm:pt modelId="{941FBE48-28D3-6C48-B979-9D0532D62854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fire</a:t>
          </a:r>
          <a:r>
            <a:rPr lang="zh-CN" altLang="en-US" dirty="0" smtClean="0"/>
            <a:t> </a:t>
          </a:r>
          <a:r>
            <a:rPr lang="en-US" altLang="zh-CN" dirty="0" smtClean="0"/>
            <a:t>products</a:t>
          </a:r>
          <a:endParaRPr lang="zh-CN" altLang="en-US" dirty="0"/>
        </a:p>
      </dgm:t>
    </dgm:pt>
    <dgm:pt modelId="{E357CF0C-AA3E-8149-9C0F-8A25EC37F6B4}" type="par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1C9BD3BE-C380-B74B-9DFE-54C0AD1BC702}" type="sib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DFDB9A5C-6BEA-5045-A2E1-7A738741B439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every</a:t>
          </a:r>
          <a:r>
            <a:rPr lang="zh-CN" altLang="en-US" dirty="0" smtClean="0"/>
            <a:t> </a:t>
          </a:r>
          <a:r>
            <a:rPr lang="en-US" altLang="zh-CN" dirty="0" smtClean="0"/>
            <a:t>polygon</a:t>
          </a:r>
          <a:r>
            <a:rPr lang="zh-CN" altLang="en-US" dirty="0" smtClean="0"/>
            <a:t> </a:t>
          </a:r>
          <a:r>
            <a:rPr lang="en-US" altLang="zh-CN" dirty="0" smtClean="0"/>
            <a:t>feature</a:t>
          </a:r>
          <a:endParaRPr lang="zh-CN" altLang="en-US" dirty="0"/>
        </a:p>
      </dgm:t>
    </dgm:pt>
    <dgm:pt modelId="{C31D6306-311D-DE4C-873B-80DAF21E1DF8}" type="par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80F97835-B04E-DE49-9B38-0DEA149F31BE}" type="sib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29D8EC92-7839-FC48-9568-21CFF7A54711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AOI</a:t>
          </a:r>
          <a:endParaRPr lang="zh-CN" altLang="en-US" dirty="0" smtClean="0"/>
        </a:p>
      </dgm:t>
    </dgm:pt>
    <dgm:pt modelId="{403B365E-9000-D94D-8FA5-11B3813EDDC8}" type="par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4FD2F6D0-1E48-2049-82B6-4777F81281F5}" type="sib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197222D1-D133-B148-A959-F1FE692C01A8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effect</a:t>
          </a:r>
          <a:r>
            <a:rPr lang="zh-CN" altLang="en-US" dirty="0" smtClean="0"/>
            <a:t> </a:t>
          </a:r>
          <a:r>
            <a:rPr lang="en-US" altLang="zh-CN" dirty="0" smtClean="0"/>
            <a:t>target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</a:t>
          </a:r>
          <a:r>
            <a:rPr lang="zh-CN" altLang="en-US" dirty="0" smtClean="0"/>
            <a:t> </a:t>
          </a:r>
          <a:r>
            <a:rPr lang="en-US" altLang="zh-CN" dirty="0" smtClean="0"/>
            <a:t>vector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 smtClean="0"/>
        </a:p>
      </dgm:t>
    </dgm:pt>
    <dgm:pt modelId="{8F84BECF-A905-2249-96B5-6895BCA3DF5C}" type="par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EF880CCE-1498-9342-AF16-4B6D2ED1746C}" type="sib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17156333-4D06-F742-B706-204FC4EFFC7F}">
      <dgm:prSet phldrT="[文本]"/>
      <dgm:spPr/>
      <dgm:t>
        <a:bodyPr/>
        <a:lstStyle/>
        <a:p>
          <a:r>
            <a:rPr lang="en-US" altLang="zh-CN" dirty="0" smtClean="0"/>
            <a:t>Create</a:t>
          </a:r>
          <a:r>
            <a:rPr lang="zh-CN" altLang="en-US" dirty="0" smtClean="0"/>
            <a:t> </a:t>
          </a:r>
          <a:r>
            <a:rPr lang="en-US" altLang="zh-CN" dirty="0" smtClean="0"/>
            <a:t>mask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071EDA07-7521-5541-840B-5DBBB792E67B}" type="par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373994D0-B239-3B43-B262-CAC355F0DE55}" type="sib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798E2ED6-0717-9A4D-B4AB-558CC57A9844}">
      <dgm:prSet/>
      <dgm:spPr/>
      <dgm:t>
        <a:bodyPr/>
        <a:lstStyle/>
        <a:p>
          <a:r>
            <a:rPr lang="en-US" altLang="zh-CN" dirty="0" smtClean="0"/>
            <a:t>Zonal</a:t>
          </a:r>
          <a:r>
            <a:rPr lang="zh-CN" altLang="en-US" dirty="0" smtClean="0"/>
            <a:t> </a:t>
          </a:r>
          <a:r>
            <a:rPr lang="en-US" altLang="zh-CN" dirty="0" smtClean="0"/>
            <a:t>statistics</a:t>
          </a:r>
          <a:endParaRPr lang="zh-CN" altLang="en-US" dirty="0" smtClean="0"/>
        </a:p>
      </dgm:t>
    </dgm:pt>
    <dgm:pt modelId="{EE58FE90-2EE4-BF44-A96F-D51E22E22436}" type="par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BFB6575-5735-A748-8F92-A26A5F3CAD4B}" type="sib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237F779-E454-1B45-AF69-531430FBEAF5}" type="pres">
      <dgm:prSet presAssocID="{698A2AF3-CC75-1D4A-B41F-76B38894C05A}" presName="CompostProcess" presStyleCnt="0">
        <dgm:presLayoutVars>
          <dgm:dir/>
          <dgm:resizeHandles val="exact"/>
        </dgm:presLayoutVars>
      </dgm:prSet>
      <dgm:spPr/>
    </dgm:pt>
    <dgm:pt modelId="{755ED85A-6262-E84B-9CC5-94116A34343E}" type="pres">
      <dgm:prSet presAssocID="{698A2AF3-CC75-1D4A-B41F-76B38894C05A}" presName="arrow" presStyleLbl="bgShp" presStyleIdx="0" presStyleCnt="1" custScaleX="101547" custScaleY="92206" custLinFactNeighborX="-26" custLinFactNeighborY="747"/>
      <dgm:spPr/>
    </dgm:pt>
    <dgm:pt modelId="{F91BB1CE-AA0C-8944-A76C-4AE1AE3D3D52}" type="pres">
      <dgm:prSet presAssocID="{698A2AF3-CC75-1D4A-B41F-76B38894C05A}" presName="linearProcess" presStyleCnt="0"/>
      <dgm:spPr/>
    </dgm:pt>
    <dgm:pt modelId="{466DA254-06F2-8246-83CD-5AED5F048A38}" type="pres">
      <dgm:prSet presAssocID="{941FBE48-28D3-6C48-B979-9D0532D62854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A2EF1A-C89C-7244-A697-6C1721D19FAB}" type="pres">
      <dgm:prSet presAssocID="{1C9BD3BE-C380-B74B-9DFE-54C0AD1BC702}" presName="sibTrans" presStyleCnt="0"/>
      <dgm:spPr/>
    </dgm:pt>
    <dgm:pt modelId="{F126A561-0A54-0A43-911E-0AB7C00A1CCA}" type="pres">
      <dgm:prSet presAssocID="{197222D1-D133-B148-A959-F1FE692C01A8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D03310D-800A-1E48-B684-9618D76BC1C7}" type="pres">
      <dgm:prSet presAssocID="{EF880CCE-1498-9342-AF16-4B6D2ED1746C}" presName="sibTrans" presStyleCnt="0"/>
      <dgm:spPr/>
    </dgm:pt>
    <dgm:pt modelId="{5963CDE1-3B7D-094C-A109-B0FBDE423A82}" type="pres">
      <dgm:prSet presAssocID="{DFDB9A5C-6BEA-5045-A2E1-7A738741B439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93F8EA5-E4D5-F24E-B01F-D5E04C44817C}" type="pres">
      <dgm:prSet presAssocID="{80F97835-B04E-DE49-9B38-0DEA149F31BE}" presName="sibTrans" presStyleCnt="0"/>
      <dgm:spPr/>
    </dgm:pt>
    <dgm:pt modelId="{2616C29E-DED1-1643-90AF-DB58DD334FCF}" type="pres">
      <dgm:prSet presAssocID="{17156333-4D06-F742-B706-204FC4EFFC7F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7F69A30-8637-8242-ACF0-5AED5E496492}" type="pres">
      <dgm:prSet presAssocID="{373994D0-B239-3B43-B262-CAC355F0DE55}" presName="sibTrans" presStyleCnt="0"/>
      <dgm:spPr/>
    </dgm:pt>
    <dgm:pt modelId="{8A3A1366-ADEF-7048-B78F-3B3F4C57E07E}" type="pres">
      <dgm:prSet presAssocID="{29D8EC92-7839-FC48-9568-21CFF7A54711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A1C37B-DDA5-D649-93BA-C96DE369CB4C}" type="pres">
      <dgm:prSet presAssocID="{4FD2F6D0-1E48-2049-82B6-4777F81281F5}" presName="sibTrans" presStyleCnt="0"/>
      <dgm:spPr/>
    </dgm:pt>
    <dgm:pt modelId="{0DF7722A-5F0A-704D-B7B2-5AAC4B8B4E59}" type="pres">
      <dgm:prSet presAssocID="{798E2ED6-0717-9A4D-B4AB-558CC57A9844}" presName="text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1C0488C-AB58-6545-BBB9-9CF6698021CB}" type="presOf" srcId="{698A2AF3-CC75-1D4A-B41F-76B38894C05A}" destId="{0237F779-E454-1B45-AF69-531430FBEAF5}" srcOrd="0" destOrd="0" presId="urn:microsoft.com/office/officeart/2005/8/layout/hProcess9"/>
    <dgm:cxn modelId="{44DD1509-11E2-434C-8997-3EC30C2AAE93}" type="presOf" srcId="{DFDB9A5C-6BEA-5045-A2E1-7A738741B439}" destId="{5963CDE1-3B7D-094C-A109-B0FBDE423A82}" srcOrd="0" destOrd="0" presId="urn:microsoft.com/office/officeart/2005/8/layout/hProcess9"/>
    <dgm:cxn modelId="{FED9C8AB-373D-AC46-927F-CAE89FF9AB30}" type="presOf" srcId="{29D8EC92-7839-FC48-9568-21CFF7A54711}" destId="{8A3A1366-ADEF-7048-B78F-3B3F4C57E07E}" srcOrd="0" destOrd="0" presId="urn:microsoft.com/office/officeart/2005/8/layout/hProcess9"/>
    <dgm:cxn modelId="{E24C72D7-B0B0-9046-B7E0-7CA453CCBE0D}" type="presOf" srcId="{17156333-4D06-F742-B706-204FC4EFFC7F}" destId="{2616C29E-DED1-1643-90AF-DB58DD334FCF}" srcOrd="0" destOrd="0" presId="urn:microsoft.com/office/officeart/2005/8/layout/hProcess9"/>
    <dgm:cxn modelId="{63478854-6A11-0E42-89FB-CBB57202B987}" srcId="{698A2AF3-CC75-1D4A-B41F-76B38894C05A}" destId="{29D8EC92-7839-FC48-9568-21CFF7A54711}" srcOrd="4" destOrd="0" parTransId="{403B365E-9000-D94D-8FA5-11B3813EDDC8}" sibTransId="{4FD2F6D0-1E48-2049-82B6-4777F81281F5}"/>
    <dgm:cxn modelId="{282BCFDA-CD41-874E-9D07-8C1C8D022CD2}" type="presOf" srcId="{941FBE48-28D3-6C48-B979-9D0532D62854}" destId="{466DA254-06F2-8246-83CD-5AED5F048A38}" srcOrd="0" destOrd="0" presId="urn:microsoft.com/office/officeart/2005/8/layout/hProcess9"/>
    <dgm:cxn modelId="{4AF6C70C-1FDF-4C42-957E-EF335B56B7CA}" type="presOf" srcId="{197222D1-D133-B148-A959-F1FE692C01A8}" destId="{F126A561-0A54-0A43-911E-0AB7C00A1CCA}" srcOrd="0" destOrd="0" presId="urn:microsoft.com/office/officeart/2005/8/layout/hProcess9"/>
    <dgm:cxn modelId="{FEB709DB-2CE1-564D-A741-287DE9ED4DA0}" srcId="{698A2AF3-CC75-1D4A-B41F-76B38894C05A}" destId="{DFDB9A5C-6BEA-5045-A2E1-7A738741B439}" srcOrd="2" destOrd="0" parTransId="{C31D6306-311D-DE4C-873B-80DAF21E1DF8}" sibTransId="{80F97835-B04E-DE49-9B38-0DEA149F31BE}"/>
    <dgm:cxn modelId="{05AB40CE-C0A5-C644-A229-894D036ECB94}" srcId="{698A2AF3-CC75-1D4A-B41F-76B38894C05A}" destId="{197222D1-D133-B148-A959-F1FE692C01A8}" srcOrd="1" destOrd="0" parTransId="{8F84BECF-A905-2249-96B5-6895BCA3DF5C}" sibTransId="{EF880CCE-1498-9342-AF16-4B6D2ED1746C}"/>
    <dgm:cxn modelId="{B0C498C5-C9A7-1346-902D-C95484B522E9}" srcId="{698A2AF3-CC75-1D4A-B41F-76B38894C05A}" destId="{17156333-4D06-F742-B706-204FC4EFFC7F}" srcOrd="3" destOrd="0" parTransId="{071EDA07-7521-5541-840B-5DBBB792E67B}" sibTransId="{373994D0-B239-3B43-B262-CAC355F0DE55}"/>
    <dgm:cxn modelId="{F090429C-3D81-5843-8E60-2E3015AB6548}" type="presOf" srcId="{798E2ED6-0717-9A4D-B4AB-558CC57A9844}" destId="{0DF7722A-5F0A-704D-B7B2-5AAC4B8B4E59}" srcOrd="0" destOrd="0" presId="urn:microsoft.com/office/officeart/2005/8/layout/hProcess9"/>
    <dgm:cxn modelId="{32E9C279-DC57-004D-84FA-4E53EF5F1239}" srcId="{698A2AF3-CC75-1D4A-B41F-76B38894C05A}" destId="{941FBE48-28D3-6C48-B979-9D0532D62854}" srcOrd="0" destOrd="0" parTransId="{E357CF0C-AA3E-8149-9C0F-8A25EC37F6B4}" sibTransId="{1C9BD3BE-C380-B74B-9DFE-54C0AD1BC702}"/>
    <dgm:cxn modelId="{69D75715-FBAD-1345-B4CF-BDEE9E099A80}" srcId="{698A2AF3-CC75-1D4A-B41F-76B38894C05A}" destId="{798E2ED6-0717-9A4D-B4AB-558CC57A9844}" srcOrd="5" destOrd="0" parTransId="{EE58FE90-2EE4-BF44-A96F-D51E22E22436}" sibTransId="{0BFB6575-5735-A748-8F92-A26A5F3CAD4B}"/>
    <dgm:cxn modelId="{D9607898-1689-8E4F-9FE6-27D3062568CB}" type="presParOf" srcId="{0237F779-E454-1B45-AF69-531430FBEAF5}" destId="{755ED85A-6262-E84B-9CC5-94116A34343E}" srcOrd="0" destOrd="0" presId="urn:microsoft.com/office/officeart/2005/8/layout/hProcess9"/>
    <dgm:cxn modelId="{519DC732-218E-BA4B-87B8-1826A44D5244}" type="presParOf" srcId="{0237F779-E454-1B45-AF69-531430FBEAF5}" destId="{F91BB1CE-AA0C-8944-A76C-4AE1AE3D3D52}" srcOrd="1" destOrd="0" presId="urn:microsoft.com/office/officeart/2005/8/layout/hProcess9"/>
    <dgm:cxn modelId="{FAEA9C82-9682-554E-A27E-B683A5FB1A2C}" type="presParOf" srcId="{F91BB1CE-AA0C-8944-A76C-4AE1AE3D3D52}" destId="{466DA254-06F2-8246-83CD-5AED5F048A38}" srcOrd="0" destOrd="0" presId="urn:microsoft.com/office/officeart/2005/8/layout/hProcess9"/>
    <dgm:cxn modelId="{ABB03B46-4017-3744-8F7A-5A2DA8C88AB9}" type="presParOf" srcId="{F91BB1CE-AA0C-8944-A76C-4AE1AE3D3D52}" destId="{B3A2EF1A-C89C-7244-A697-6C1721D19FAB}" srcOrd="1" destOrd="0" presId="urn:microsoft.com/office/officeart/2005/8/layout/hProcess9"/>
    <dgm:cxn modelId="{9A4503EB-F64E-524D-90F4-FCD4C8AC4EDE}" type="presParOf" srcId="{F91BB1CE-AA0C-8944-A76C-4AE1AE3D3D52}" destId="{F126A561-0A54-0A43-911E-0AB7C00A1CCA}" srcOrd="2" destOrd="0" presId="urn:microsoft.com/office/officeart/2005/8/layout/hProcess9"/>
    <dgm:cxn modelId="{7E41B912-5FCF-0744-899F-EB0604C52C1A}" type="presParOf" srcId="{F91BB1CE-AA0C-8944-A76C-4AE1AE3D3D52}" destId="{DD03310D-800A-1E48-B684-9618D76BC1C7}" srcOrd="3" destOrd="0" presId="urn:microsoft.com/office/officeart/2005/8/layout/hProcess9"/>
    <dgm:cxn modelId="{BEED4FDB-1BF8-B748-9136-BCD6B8E08763}" type="presParOf" srcId="{F91BB1CE-AA0C-8944-A76C-4AE1AE3D3D52}" destId="{5963CDE1-3B7D-094C-A109-B0FBDE423A82}" srcOrd="4" destOrd="0" presId="urn:microsoft.com/office/officeart/2005/8/layout/hProcess9"/>
    <dgm:cxn modelId="{AA80DC58-07DA-394F-B2DC-B2ADB8D880FB}" type="presParOf" srcId="{F91BB1CE-AA0C-8944-A76C-4AE1AE3D3D52}" destId="{393F8EA5-E4D5-F24E-B01F-D5E04C44817C}" srcOrd="5" destOrd="0" presId="urn:microsoft.com/office/officeart/2005/8/layout/hProcess9"/>
    <dgm:cxn modelId="{E5E559C0-C20E-EE41-8814-29ED61A7019C}" type="presParOf" srcId="{F91BB1CE-AA0C-8944-A76C-4AE1AE3D3D52}" destId="{2616C29E-DED1-1643-90AF-DB58DD334FCF}" srcOrd="6" destOrd="0" presId="urn:microsoft.com/office/officeart/2005/8/layout/hProcess9"/>
    <dgm:cxn modelId="{D62B5A94-A9B6-7E42-BCFD-7F4F2E35CAA4}" type="presParOf" srcId="{F91BB1CE-AA0C-8944-A76C-4AE1AE3D3D52}" destId="{B7F69A30-8637-8242-ACF0-5AED5E496492}" srcOrd="7" destOrd="0" presId="urn:microsoft.com/office/officeart/2005/8/layout/hProcess9"/>
    <dgm:cxn modelId="{4EC1BDF6-1B14-2543-B16C-BA03E980E309}" type="presParOf" srcId="{F91BB1CE-AA0C-8944-A76C-4AE1AE3D3D52}" destId="{8A3A1366-ADEF-7048-B78F-3B3F4C57E07E}" srcOrd="8" destOrd="0" presId="urn:microsoft.com/office/officeart/2005/8/layout/hProcess9"/>
    <dgm:cxn modelId="{D3DAFCF5-9874-854E-B21C-A4B1C837585D}" type="presParOf" srcId="{F91BB1CE-AA0C-8944-A76C-4AE1AE3D3D52}" destId="{D2A1C37B-DDA5-D649-93BA-C96DE369CB4C}" srcOrd="9" destOrd="0" presId="urn:microsoft.com/office/officeart/2005/8/layout/hProcess9"/>
    <dgm:cxn modelId="{3E4B5442-C677-EB4B-BAAA-66CABAE1107B}" type="presParOf" srcId="{F91BB1CE-AA0C-8944-A76C-4AE1AE3D3D52}" destId="{0DF7722A-5F0A-704D-B7B2-5AAC4B8B4E59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A2722-9A7C-2049-8364-4EF0C41A692E}">
      <dsp:nvSpPr>
        <dsp:cNvPr id="0" name=""/>
        <dsp:cNvSpPr/>
      </dsp:nvSpPr>
      <dsp:spPr>
        <a:xfrm>
          <a:off x="399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Input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data</a:t>
          </a:r>
          <a:endParaRPr lang="zh-CN" altLang="en-US" sz="1400" kern="1200" dirty="0"/>
        </a:p>
      </dsp:txBody>
      <dsp:txXfrm>
        <a:off x="31855" y="828109"/>
        <a:ext cx="1181789" cy="895613"/>
      </dsp:txXfrm>
    </dsp:sp>
    <dsp:sp modelId="{884C1B35-8CD3-DA41-8221-43D51991B956}">
      <dsp:nvSpPr>
        <dsp:cNvPr id="0" name=""/>
        <dsp:cNvSpPr/>
      </dsp:nvSpPr>
      <dsp:spPr>
        <a:xfrm>
          <a:off x="1365261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365261" y="1183844"/>
        <a:ext cx="183647" cy="184142"/>
      </dsp:txXfrm>
    </dsp:sp>
    <dsp:sp modelId="{25662788-19A1-0846-9B17-0EB48CFDED2E}">
      <dsp:nvSpPr>
        <dsp:cNvPr id="0" name=""/>
        <dsp:cNvSpPr/>
      </dsp:nvSpPr>
      <dsp:spPr>
        <a:xfrm>
          <a:off x="1736516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Atmospheric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correction</a:t>
          </a:r>
          <a:endParaRPr lang="zh-CN" altLang="en-US" sz="1400" kern="1200" dirty="0"/>
        </a:p>
      </dsp:txBody>
      <dsp:txXfrm>
        <a:off x="1764380" y="828109"/>
        <a:ext cx="1181789" cy="895613"/>
      </dsp:txXfrm>
    </dsp:sp>
    <dsp:sp modelId="{64A8404F-5BAB-CF4C-8A07-4B64F2E9900B}">
      <dsp:nvSpPr>
        <dsp:cNvPr id="0" name=""/>
        <dsp:cNvSpPr/>
      </dsp:nvSpPr>
      <dsp:spPr>
        <a:xfrm>
          <a:off x="309778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3097785" y="1183844"/>
        <a:ext cx="183647" cy="184142"/>
      </dsp:txXfrm>
    </dsp:sp>
    <dsp:sp modelId="{C86BBB57-7680-9043-BA5B-AD552EB916BB}">
      <dsp:nvSpPr>
        <dsp:cNvPr id="0" name=""/>
        <dsp:cNvSpPr/>
      </dsp:nvSpPr>
      <dsp:spPr>
        <a:xfrm>
          <a:off x="346904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retrieval</a:t>
          </a:r>
          <a:endParaRPr lang="zh-CN" altLang="en-US" sz="1400" kern="1200" dirty="0"/>
        </a:p>
      </dsp:txBody>
      <dsp:txXfrm>
        <a:off x="3496905" y="828109"/>
        <a:ext cx="1181789" cy="895613"/>
      </dsp:txXfrm>
    </dsp:sp>
    <dsp:sp modelId="{307D211A-3713-7648-9449-63B685832711}">
      <dsp:nvSpPr>
        <dsp:cNvPr id="0" name=""/>
        <dsp:cNvSpPr/>
      </dsp:nvSpPr>
      <dsp:spPr>
        <a:xfrm>
          <a:off x="4830310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830310" y="1183844"/>
        <a:ext cx="183647" cy="184142"/>
      </dsp:txXfrm>
    </dsp:sp>
    <dsp:sp modelId="{760A777F-1CE8-CC4F-A16F-C447842A85DA}">
      <dsp:nvSpPr>
        <dsp:cNvPr id="0" name=""/>
        <dsp:cNvSpPr/>
      </dsp:nvSpPr>
      <dsp:spPr>
        <a:xfrm>
          <a:off x="5201565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hot spot detection and quantification</a:t>
          </a:r>
          <a:endParaRPr lang="zh-CN" altLang="en-US" sz="1400" kern="1200" dirty="0"/>
        </a:p>
      </dsp:txBody>
      <dsp:txXfrm>
        <a:off x="5229429" y="828109"/>
        <a:ext cx="1181789" cy="895613"/>
      </dsp:txXfrm>
    </dsp:sp>
    <dsp:sp modelId="{4E0D914B-7746-E046-8C60-B9DC3C8052AC}">
      <dsp:nvSpPr>
        <dsp:cNvPr id="0" name=""/>
        <dsp:cNvSpPr/>
      </dsp:nvSpPr>
      <dsp:spPr>
        <a:xfrm>
          <a:off x="656283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6562835" y="1183844"/>
        <a:ext cx="183647" cy="184142"/>
      </dsp:txXfrm>
    </dsp:sp>
    <dsp:sp modelId="{9E9C88E4-A9FE-EE42-BD79-101AC99A43FA}">
      <dsp:nvSpPr>
        <dsp:cNvPr id="0" name=""/>
        <dsp:cNvSpPr/>
      </dsp:nvSpPr>
      <dsp:spPr>
        <a:xfrm>
          <a:off x="6934090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sub-pixel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resolution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determination</a:t>
          </a:r>
          <a:endParaRPr lang="zh-CN" altLang="en-US" sz="1400" kern="1200" dirty="0"/>
        </a:p>
      </dsp:txBody>
      <dsp:txXfrm>
        <a:off x="6961954" y="828109"/>
        <a:ext cx="1181789" cy="8956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5BB831-168C-B04B-B6BE-FC951C8B619A}">
      <dsp:nvSpPr>
        <dsp:cNvPr id="0" name=""/>
        <dsp:cNvSpPr/>
      </dsp:nvSpPr>
      <dsp:spPr>
        <a:xfrm>
          <a:off x="551509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B1FF32-9006-E24F-AF09-1FAC09BC1607}">
      <dsp:nvSpPr>
        <dsp:cNvPr id="0" name=""/>
        <dsp:cNvSpPr/>
      </dsp:nvSpPr>
      <dsp:spPr>
        <a:xfrm>
          <a:off x="551509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D3A098-3928-9147-84B8-27C955FA4387}">
      <dsp:nvSpPr>
        <dsp:cNvPr id="0" name=""/>
        <dsp:cNvSpPr/>
      </dsp:nvSpPr>
      <dsp:spPr>
        <a:xfrm>
          <a:off x="551509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Requirement</a:t>
          </a:r>
          <a:endParaRPr lang="zh-CN" altLang="en-US" sz="4000" kern="1200" dirty="0"/>
        </a:p>
      </dsp:txBody>
      <dsp:txXfrm>
        <a:off x="551509" y="0"/>
        <a:ext cx="3185282" cy="673189"/>
      </dsp:txXfrm>
    </dsp:sp>
    <dsp:sp modelId="{6B7A8EAB-0C0D-CC41-A1A5-B14243E4E7D1}">
      <dsp:nvSpPr>
        <dsp:cNvPr id="0" name=""/>
        <dsp:cNvSpPr/>
      </dsp:nvSpPr>
      <dsp:spPr>
        <a:xfrm>
          <a:off x="551509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BB68B6-6DE9-FB46-B099-90AFE49B3315}">
      <dsp:nvSpPr>
        <dsp:cNvPr id="0" name=""/>
        <dsp:cNvSpPr/>
      </dsp:nvSpPr>
      <dsp:spPr>
        <a:xfrm>
          <a:off x="774479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Overlap</a:t>
          </a:r>
          <a:endParaRPr lang="zh-CN" altLang="en-US" sz="1200" kern="1200" dirty="0" smtClean="0"/>
        </a:p>
      </dsp:txBody>
      <dsp:txXfrm>
        <a:off x="774479" y="1203653"/>
        <a:ext cx="2962312" cy="545446"/>
      </dsp:txXfrm>
    </dsp:sp>
    <dsp:sp modelId="{89551568-AB44-DE42-8BE3-C2C97A731AED}">
      <dsp:nvSpPr>
        <dsp:cNvPr id="0" name=""/>
        <dsp:cNvSpPr/>
      </dsp:nvSpPr>
      <dsp:spPr>
        <a:xfrm>
          <a:off x="551509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4E6DD5-86F1-5F45-9D84-4B79C27E0405}">
      <dsp:nvSpPr>
        <dsp:cNvPr id="0" name=""/>
        <dsp:cNvSpPr/>
      </dsp:nvSpPr>
      <dsp:spPr>
        <a:xfrm>
          <a:off x="774479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endParaRPr lang="zh-CN" altLang="en-US" sz="1200" kern="1200" dirty="0"/>
        </a:p>
      </dsp:txBody>
      <dsp:txXfrm>
        <a:off x="774479" y="1749099"/>
        <a:ext cx="2962312" cy="545446"/>
      </dsp:txXfrm>
    </dsp:sp>
    <dsp:sp modelId="{605EC891-FE9B-1441-926D-042C20782551}">
      <dsp:nvSpPr>
        <dsp:cNvPr id="0" name=""/>
        <dsp:cNvSpPr/>
      </dsp:nvSpPr>
      <dsp:spPr>
        <a:xfrm>
          <a:off x="551509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2AD84-26F1-E540-8F1E-96F3348DB2B8}">
      <dsp:nvSpPr>
        <dsp:cNvPr id="0" name=""/>
        <dsp:cNvSpPr/>
      </dsp:nvSpPr>
      <dsp:spPr>
        <a:xfrm>
          <a:off x="774479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num.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of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rows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col.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774479" y="2294546"/>
        <a:ext cx="2962312" cy="545446"/>
      </dsp:txXfrm>
    </dsp:sp>
    <dsp:sp modelId="{30039184-17DF-AA46-85A7-A3618DC8AA62}">
      <dsp:nvSpPr>
        <dsp:cNvPr id="0" name=""/>
        <dsp:cNvSpPr/>
      </dsp:nvSpPr>
      <dsp:spPr>
        <a:xfrm>
          <a:off x="3896056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4A01EF-FD2E-A94A-97AE-12024040214F}">
      <dsp:nvSpPr>
        <dsp:cNvPr id="0" name=""/>
        <dsp:cNvSpPr/>
      </dsp:nvSpPr>
      <dsp:spPr>
        <a:xfrm>
          <a:off x="3896056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4206B1-D4C8-594A-A829-2C40F501EA52}">
      <dsp:nvSpPr>
        <dsp:cNvPr id="0" name=""/>
        <dsp:cNvSpPr/>
      </dsp:nvSpPr>
      <dsp:spPr>
        <a:xfrm>
          <a:off x="3896056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Pre-processing</a:t>
          </a:r>
          <a:endParaRPr lang="zh-CN" altLang="en-US" sz="4000" kern="1200" dirty="0"/>
        </a:p>
      </dsp:txBody>
      <dsp:txXfrm>
        <a:off x="3896056" y="0"/>
        <a:ext cx="3185282" cy="673189"/>
      </dsp:txXfrm>
    </dsp:sp>
    <dsp:sp modelId="{58620557-04FD-7E4A-B957-3B0D18D9537F}">
      <dsp:nvSpPr>
        <dsp:cNvPr id="0" name=""/>
        <dsp:cNvSpPr/>
      </dsp:nvSpPr>
      <dsp:spPr>
        <a:xfrm>
          <a:off x="3896056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147845-D0FD-9F40-9C5D-2FBF7BCC6AE2}">
      <dsp:nvSpPr>
        <dsp:cNvPr id="0" name=""/>
        <dsp:cNvSpPr/>
      </dsp:nvSpPr>
      <dsp:spPr>
        <a:xfrm>
          <a:off x="4119025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Convert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err="1" smtClean="0"/>
            <a:t>GeoTIFF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re-project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appropriate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UTM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zone</a:t>
          </a:r>
          <a:endParaRPr lang="zh-CN" altLang="en-US" sz="1200" kern="1200" dirty="0"/>
        </a:p>
      </dsp:txBody>
      <dsp:txXfrm>
        <a:off x="4119025" y="1203653"/>
        <a:ext cx="2962312" cy="545446"/>
      </dsp:txXfrm>
    </dsp:sp>
    <dsp:sp modelId="{93A8193A-091E-E84F-BAD4-32119AD7B73E}">
      <dsp:nvSpPr>
        <dsp:cNvPr id="0" name=""/>
        <dsp:cNvSpPr/>
      </dsp:nvSpPr>
      <dsp:spPr>
        <a:xfrm>
          <a:off x="3896056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F6D728-97EB-A54C-B21A-464362764FE1}">
      <dsp:nvSpPr>
        <dsp:cNvPr id="0" name=""/>
        <dsp:cNvSpPr/>
      </dsp:nvSpPr>
      <dsp:spPr>
        <a:xfrm>
          <a:off x="4119025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Resampling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*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4119025" y="1749099"/>
        <a:ext cx="2962312" cy="545446"/>
      </dsp:txXfrm>
    </dsp:sp>
    <dsp:sp modelId="{DA858D76-A9C7-0346-B395-F077B5553081}">
      <dsp:nvSpPr>
        <dsp:cNvPr id="0" name=""/>
        <dsp:cNvSpPr/>
      </dsp:nvSpPr>
      <dsp:spPr>
        <a:xfrm>
          <a:off x="3896056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43E828-A996-E34E-9285-2667C52DBB92}">
      <dsp:nvSpPr>
        <dsp:cNvPr id="0" name=""/>
        <dsp:cNvSpPr/>
      </dsp:nvSpPr>
      <dsp:spPr>
        <a:xfrm>
          <a:off x="4119025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Using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TET-1 scene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as a mask to clip other imageries </a:t>
          </a:r>
          <a:endParaRPr lang="zh-CN" altLang="en-US" sz="1200" kern="1200" dirty="0"/>
        </a:p>
      </dsp:txBody>
      <dsp:txXfrm>
        <a:off x="4119025" y="2294546"/>
        <a:ext cx="2962312" cy="5454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BE701F-3F69-7B45-9187-D34725EE57A4}">
      <dsp:nvSpPr>
        <dsp:cNvPr id="0" name=""/>
        <dsp:cNvSpPr/>
      </dsp:nvSpPr>
      <dsp:spPr>
        <a:xfrm>
          <a:off x="-2328087" y="-359878"/>
          <a:ext cx="2780676" cy="2780676"/>
        </a:xfrm>
        <a:prstGeom prst="blockArc">
          <a:avLst>
            <a:gd name="adj1" fmla="val 18900000"/>
            <a:gd name="adj2" fmla="val 2700000"/>
            <a:gd name="adj3" fmla="val 777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6A013F-115C-7D40-8F61-76693B8BD2A7}">
      <dsp:nvSpPr>
        <dsp:cNvPr id="0" name=""/>
        <dsp:cNvSpPr/>
      </dsp:nvSpPr>
      <dsp:spPr>
        <a:xfrm>
          <a:off x="237774" y="158443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TET-1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imagery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with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MIR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and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TIR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band</a:t>
          </a:r>
          <a:endParaRPr lang="zh-CN" altLang="en-US" sz="1600" kern="1200" dirty="0"/>
        </a:p>
      </dsp:txBody>
      <dsp:txXfrm>
        <a:off x="237774" y="158443"/>
        <a:ext cx="6651443" cy="317051"/>
      </dsp:txXfrm>
    </dsp:sp>
    <dsp:sp modelId="{CE367B07-9A86-7045-AB5A-DDAF56AC8947}">
      <dsp:nvSpPr>
        <dsp:cNvPr id="0" name=""/>
        <dsp:cNvSpPr/>
      </dsp:nvSpPr>
      <dsp:spPr>
        <a:xfrm>
          <a:off x="39617" y="11881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2C4BBB-047B-8D4A-BD9E-148A930C4814}">
      <dsp:nvSpPr>
        <dsp:cNvPr id="0" name=""/>
        <dsp:cNvSpPr/>
      </dsp:nvSpPr>
      <dsp:spPr>
        <a:xfrm>
          <a:off x="419547" y="634103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MODIS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water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vapor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file</a:t>
          </a:r>
          <a:endParaRPr lang="zh-CN" altLang="en-US" sz="1600" kern="1200" dirty="0"/>
        </a:p>
      </dsp:txBody>
      <dsp:txXfrm>
        <a:off x="419547" y="634103"/>
        <a:ext cx="6469670" cy="317051"/>
      </dsp:txXfrm>
    </dsp:sp>
    <dsp:sp modelId="{50FBC8DD-E38B-0A45-BF0F-A91EABFC4E09}">
      <dsp:nvSpPr>
        <dsp:cNvPr id="0" name=""/>
        <dsp:cNvSpPr/>
      </dsp:nvSpPr>
      <dsp:spPr>
        <a:xfrm>
          <a:off x="221390" y="59447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A78DB8-FE1F-3543-95A6-D5DF480BEE77}">
      <dsp:nvSpPr>
        <dsp:cNvPr id="0" name=""/>
        <dsp:cNvSpPr/>
      </dsp:nvSpPr>
      <dsp:spPr>
        <a:xfrm>
          <a:off x="419547" y="1109764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Elevation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Models</a:t>
          </a:r>
          <a:endParaRPr lang="zh-CN" altLang="en-US" sz="1600" kern="1200" dirty="0"/>
        </a:p>
      </dsp:txBody>
      <dsp:txXfrm>
        <a:off x="419547" y="1109764"/>
        <a:ext cx="6469670" cy="317051"/>
      </dsp:txXfrm>
    </dsp:sp>
    <dsp:sp modelId="{3A025182-434B-9949-87C7-35B685ECB960}">
      <dsp:nvSpPr>
        <dsp:cNvPr id="0" name=""/>
        <dsp:cNvSpPr/>
      </dsp:nvSpPr>
      <dsp:spPr>
        <a:xfrm>
          <a:off x="221390" y="107013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61657-DDBD-9443-BEFD-921E7168C9C7}">
      <dsp:nvSpPr>
        <dsp:cNvPr id="0" name=""/>
        <dsp:cNvSpPr/>
      </dsp:nvSpPr>
      <dsp:spPr>
        <a:xfrm>
          <a:off x="232054" y="1582957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Emissivity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Database</a:t>
          </a:r>
          <a:endParaRPr lang="zh-CN" altLang="en-US" sz="1600" kern="1200" dirty="0"/>
        </a:p>
      </dsp:txBody>
      <dsp:txXfrm>
        <a:off x="232054" y="1582957"/>
        <a:ext cx="6651443" cy="317051"/>
      </dsp:txXfrm>
    </dsp:sp>
    <dsp:sp modelId="{FC1D2F45-F387-2244-9FC8-AE8BB2705093}">
      <dsp:nvSpPr>
        <dsp:cNvPr id="0" name=""/>
        <dsp:cNvSpPr/>
      </dsp:nvSpPr>
      <dsp:spPr>
        <a:xfrm>
          <a:off x="39617" y="1545793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87ED3-5A24-7C43-9CE3-DA43847C181C}">
      <dsp:nvSpPr>
        <dsp:cNvPr id="0" name=""/>
        <dsp:cNvSpPr/>
      </dsp:nvSpPr>
      <dsp:spPr>
        <a:xfrm rot="5400000">
          <a:off x="-119668" y="120435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1</a:t>
          </a:r>
          <a:endParaRPr lang="en-GB" sz="1500" kern="1200" dirty="0"/>
        </a:p>
      </dsp:txBody>
      <dsp:txXfrm rot="-5400000">
        <a:off x="2" y="279993"/>
        <a:ext cx="558453" cy="239338"/>
      </dsp:txXfrm>
    </dsp:sp>
    <dsp:sp modelId="{C7246B01-E2F9-C643-B487-77BB1CA6BEDB}">
      <dsp:nvSpPr>
        <dsp:cNvPr id="0" name=""/>
        <dsp:cNvSpPr/>
      </dsp:nvSpPr>
      <dsp:spPr>
        <a:xfrm rot="5400000">
          <a:off x="3184665" y="-2625444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Pre-processing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of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the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MODIS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SST</a:t>
          </a:r>
          <a:endParaRPr lang="en-GB" sz="1600" kern="1200" dirty="0"/>
        </a:p>
      </dsp:txBody>
      <dsp:txXfrm rot="-5400000">
        <a:off x="558453" y="26082"/>
        <a:ext cx="5745674" cy="467936"/>
      </dsp:txXfrm>
    </dsp:sp>
    <dsp:sp modelId="{74454B1C-95C6-E74E-A6C9-AD8713AF1115}">
      <dsp:nvSpPr>
        <dsp:cNvPr id="0" name=""/>
        <dsp:cNvSpPr/>
      </dsp:nvSpPr>
      <dsp:spPr>
        <a:xfrm rot="5400000">
          <a:off x="-119668" y="796207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2</a:t>
          </a:r>
          <a:endParaRPr lang="en-GB" sz="1500" kern="1200" dirty="0"/>
        </a:p>
      </dsp:txBody>
      <dsp:txXfrm rot="-5400000">
        <a:off x="2" y="955765"/>
        <a:ext cx="558453" cy="239338"/>
      </dsp:txXfrm>
    </dsp:sp>
    <dsp:sp modelId="{FA7BC5BB-6DD3-F547-BAFF-7F0812E8878A}">
      <dsp:nvSpPr>
        <dsp:cNvPr id="0" name=""/>
        <dsp:cNvSpPr/>
      </dsp:nvSpPr>
      <dsp:spPr>
        <a:xfrm rot="5400000">
          <a:off x="3184665" y="-1949672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 smtClean="0"/>
            <a:t>Image</a:t>
          </a:r>
          <a:r>
            <a:rPr lang="zh-CN" altLang="en-US" sz="1600" kern="1200" dirty="0" smtClean="0"/>
            <a:t> </a:t>
          </a:r>
          <a:r>
            <a:rPr lang="en-US" altLang="zh-CN" sz="1600" kern="1200" smtClean="0"/>
            <a:t>subtraction</a:t>
          </a:r>
          <a:endParaRPr lang="en-GB" sz="1600" kern="1200" dirty="0"/>
        </a:p>
      </dsp:txBody>
      <dsp:txXfrm rot="-5400000">
        <a:off x="558453" y="701854"/>
        <a:ext cx="5745674" cy="467936"/>
      </dsp:txXfrm>
    </dsp:sp>
    <dsp:sp modelId="{1B83EA9F-E0A7-8F47-AB70-E064893E7FFC}">
      <dsp:nvSpPr>
        <dsp:cNvPr id="0" name=""/>
        <dsp:cNvSpPr/>
      </dsp:nvSpPr>
      <dsp:spPr>
        <a:xfrm rot="5400000">
          <a:off x="-119668" y="1471980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3</a:t>
          </a:r>
          <a:endParaRPr lang="en-GB" sz="1500" kern="1200" dirty="0"/>
        </a:p>
      </dsp:txBody>
      <dsp:txXfrm rot="-5400000">
        <a:off x="2" y="1631538"/>
        <a:ext cx="558453" cy="239338"/>
      </dsp:txXfrm>
    </dsp:sp>
    <dsp:sp modelId="{EB1CCDD1-F074-5F42-8DA5-06D9D599DF0E}">
      <dsp:nvSpPr>
        <dsp:cNvPr id="0" name=""/>
        <dsp:cNvSpPr/>
      </dsp:nvSpPr>
      <dsp:spPr>
        <a:xfrm rot="5400000">
          <a:off x="3184665" y="-1273900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smtClean="0"/>
            <a:t>S</a:t>
          </a:r>
          <a:r>
            <a:rPr lang="en-US" altLang="zh-CN" sz="1600" kern="1200" smtClean="0"/>
            <a:t>election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of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several</a:t>
          </a:r>
          <a:r>
            <a:rPr lang="en-GB" sz="1600" kern="1200" smtClean="0"/>
            <a:t> (3 – 5) sub-areas.</a:t>
          </a:r>
          <a:endParaRPr lang="en-GB" sz="1600" kern="1200" dirty="0"/>
        </a:p>
      </dsp:txBody>
      <dsp:txXfrm rot="-5400000">
        <a:off x="558453" y="1377626"/>
        <a:ext cx="5745674" cy="467936"/>
      </dsp:txXfrm>
    </dsp:sp>
    <dsp:sp modelId="{37BB7899-944C-2E47-8491-6A59FD9A445F}">
      <dsp:nvSpPr>
        <dsp:cNvPr id="0" name=""/>
        <dsp:cNvSpPr/>
      </dsp:nvSpPr>
      <dsp:spPr>
        <a:xfrm rot="5400000">
          <a:off x="-119668" y="2147752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4</a:t>
          </a:r>
          <a:endParaRPr lang="en-GB" sz="1500" kern="1200" dirty="0"/>
        </a:p>
      </dsp:txBody>
      <dsp:txXfrm rot="-5400000">
        <a:off x="2" y="2307310"/>
        <a:ext cx="558453" cy="239338"/>
      </dsp:txXfrm>
    </dsp:sp>
    <dsp:sp modelId="{37E19EAC-AEFF-0E47-899A-76B6BC94D27C}">
      <dsp:nvSpPr>
        <dsp:cNvPr id="0" name=""/>
        <dsp:cNvSpPr/>
      </dsp:nvSpPr>
      <dsp:spPr>
        <a:xfrm rot="5400000">
          <a:off x="3184665" y="-598128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 smtClean="0"/>
            <a:t>Outliers are filtered out and mean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temperature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difference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calculation.</a:t>
          </a:r>
          <a:endParaRPr lang="zh-CN" altLang="en-US" sz="1600" kern="1200" dirty="0"/>
        </a:p>
      </dsp:txBody>
      <dsp:txXfrm rot="-5400000">
        <a:off x="558453" y="2053398"/>
        <a:ext cx="5745674" cy="467936"/>
      </dsp:txXfrm>
    </dsp:sp>
    <dsp:sp modelId="{6F791D8F-6A59-1C41-AAAD-8840F5541A28}">
      <dsp:nvSpPr>
        <dsp:cNvPr id="0" name=""/>
        <dsp:cNvSpPr/>
      </dsp:nvSpPr>
      <dsp:spPr>
        <a:xfrm rot="5400000">
          <a:off x="-119668" y="2823524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5</a:t>
          </a:r>
          <a:endParaRPr lang="en-US" sz="1500" kern="1200" dirty="0"/>
        </a:p>
      </dsp:txBody>
      <dsp:txXfrm rot="-5400000">
        <a:off x="2" y="2983082"/>
        <a:ext cx="558453" cy="239338"/>
      </dsp:txXfrm>
    </dsp:sp>
    <dsp:sp modelId="{6A998278-A45B-DA4D-AB20-CAFF461034CE}">
      <dsp:nvSpPr>
        <dsp:cNvPr id="0" name=""/>
        <dsp:cNvSpPr/>
      </dsp:nvSpPr>
      <dsp:spPr>
        <a:xfrm rot="5400000">
          <a:off x="3184665" y="77643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Computing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mean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temperature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differences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over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all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sub-areas.</a:t>
          </a:r>
          <a:endParaRPr lang="zh-CN" altLang="en-US" sz="1600" kern="1200" dirty="0"/>
        </a:p>
      </dsp:txBody>
      <dsp:txXfrm rot="-5400000">
        <a:off x="558453" y="2729169"/>
        <a:ext cx="5745674" cy="4679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2309F-D97F-7847-B7B6-E7D5ADDF203E}">
      <dsp:nvSpPr>
        <dsp:cNvPr id="0" name=""/>
        <dsp:cNvSpPr/>
      </dsp:nvSpPr>
      <dsp:spPr>
        <a:xfrm>
          <a:off x="1995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Atmospheric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correction</a:t>
          </a:r>
          <a:endParaRPr lang="zh-CN" altLang="en-US" sz="1300" kern="1200" dirty="0" smtClean="0"/>
        </a:p>
      </dsp:txBody>
      <dsp:txXfrm>
        <a:off x="357282" y="309858"/>
        <a:ext cx="1065862" cy="710574"/>
      </dsp:txXfrm>
    </dsp:sp>
    <dsp:sp modelId="{E8686378-D714-F84A-87F6-230ABBACBB14}">
      <dsp:nvSpPr>
        <dsp:cNvPr id="0" name=""/>
        <dsp:cNvSpPr/>
      </dsp:nvSpPr>
      <dsp:spPr>
        <a:xfrm>
          <a:off x="1600788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filtering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out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clouds,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warm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surface</a:t>
          </a:r>
          <a:r>
            <a:rPr lang="zh-CN" altLang="en-US" sz="1300" kern="1200" dirty="0" smtClean="0"/>
            <a:t> </a:t>
          </a:r>
          <a:r>
            <a:rPr lang="en-US" altLang="zh-CN" sz="1300" kern="1200" dirty="0" err="1" smtClean="0"/>
            <a:t>etc</a:t>
          </a:r>
          <a:endParaRPr lang="zh-CN" altLang="en-US" sz="1300" kern="1200" dirty="0"/>
        </a:p>
      </dsp:txBody>
      <dsp:txXfrm>
        <a:off x="1956075" y="309858"/>
        <a:ext cx="1065862" cy="710574"/>
      </dsp:txXfrm>
    </dsp:sp>
    <dsp:sp modelId="{A9889060-E580-534C-B7AB-80F1B00DA54C}">
      <dsp:nvSpPr>
        <dsp:cNvPr id="0" name=""/>
        <dsp:cNvSpPr/>
      </dsp:nvSpPr>
      <dsp:spPr>
        <a:xfrm>
          <a:off x="3199581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threshold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determination</a:t>
          </a:r>
          <a:endParaRPr lang="zh-CN" altLang="en-US" sz="1300" kern="1200" dirty="0"/>
        </a:p>
      </dsp:txBody>
      <dsp:txXfrm>
        <a:off x="3554868" y="309858"/>
        <a:ext cx="1065862" cy="710574"/>
      </dsp:txXfrm>
    </dsp:sp>
    <dsp:sp modelId="{B0B0D58A-ADC9-F447-8CA7-2D48DC4A3E15}">
      <dsp:nvSpPr>
        <dsp:cNvPr id="0" name=""/>
        <dsp:cNvSpPr/>
      </dsp:nvSpPr>
      <dsp:spPr>
        <a:xfrm>
          <a:off x="4798374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Hot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pixels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detection</a:t>
          </a:r>
          <a:endParaRPr lang="zh-CN" altLang="en-US" sz="1300" kern="1200" dirty="0"/>
        </a:p>
      </dsp:txBody>
      <dsp:txXfrm>
        <a:off x="5153661" y="309858"/>
        <a:ext cx="1065862" cy="710574"/>
      </dsp:txXfrm>
    </dsp:sp>
    <dsp:sp modelId="{5B71560B-B504-234B-BB59-1C39B905A576}">
      <dsp:nvSpPr>
        <dsp:cNvPr id="0" name=""/>
        <dsp:cNvSpPr/>
      </dsp:nvSpPr>
      <dsp:spPr>
        <a:xfrm>
          <a:off x="6397167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cluster-based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analysis</a:t>
          </a:r>
          <a:endParaRPr lang="zh-CN" altLang="en-US" sz="1300" kern="1200" dirty="0"/>
        </a:p>
      </dsp:txBody>
      <dsp:txXfrm>
        <a:off x="6752454" y="309858"/>
        <a:ext cx="1065862" cy="7105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5ED85A-6262-E84B-9CC5-94116A34343E}">
      <dsp:nvSpPr>
        <dsp:cNvPr id="0" name=""/>
        <dsp:cNvSpPr/>
      </dsp:nvSpPr>
      <dsp:spPr>
        <a:xfrm>
          <a:off x="557610" y="106156"/>
          <a:ext cx="7056765" cy="210772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6DA254-06F2-8246-83CD-5AED5F048A38}">
      <dsp:nvSpPr>
        <dsp:cNvPr id="0" name=""/>
        <dsp:cNvSpPr/>
      </dsp:nvSpPr>
      <dsp:spPr>
        <a:xfrm>
          <a:off x="2245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Input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products</a:t>
          </a:r>
          <a:endParaRPr lang="zh-CN" altLang="en-US" sz="1300" kern="1200" dirty="0"/>
        </a:p>
      </dsp:txBody>
      <dsp:txXfrm>
        <a:off x="46880" y="730400"/>
        <a:ext cx="1218107" cy="825083"/>
      </dsp:txXfrm>
    </dsp:sp>
    <dsp:sp modelId="{F126A561-0A54-0A43-911E-0AB7C00A1CCA}">
      <dsp:nvSpPr>
        <dsp:cNvPr id="0" name=""/>
        <dsp:cNvSpPr/>
      </dsp:nvSpPr>
      <dsp:spPr>
        <a:xfrm>
          <a:off x="1374991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Convert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effect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target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temperature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to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vector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 smtClean="0"/>
        </a:p>
      </dsp:txBody>
      <dsp:txXfrm>
        <a:off x="1419626" y="730400"/>
        <a:ext cx="1218107" cy="825083"/>
      </dsp:txXfrm>
    </dsp:sp>
    <dsp:sp modelId="{5963CDE1-3B7D-094C-A109-B0FBDE423A82}">
      <dsp:nvSpPr>
        <dsp:cNvPr id="0" name=""/>
        <dsp:cNvSpPr/>
      </dsp:nvSpPr>
      <dsp:spPr>
        <a:xfrm>
          <a:off x="2747738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every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polygon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feature</a:t>
          </a:r>
          <a:endParaRPr lang="zh-CN" altLang="en-US" sz="1300" kern="1200" dirty="0"/>
        </a:p>
      </dsp:txBody>
      <dsp:txXfrm>
        <a:off x="2792373" y="730400"/>
        <a:ext cx="1218107" cy="825083"/>
      </dsp:txXfrm>
    </dsp:sp>
    <dsp:sp modelId="{2616C29E-DED1-1643-90AF-DB58DD334FCF}">
      <dsp:nvSpPr>
        <dsp:cNvPr id="0" name=""/>
        <dsp:cNvSpPr/>
      </dsp:nvSpPr>
      <dsp:spPr>
        <a:xfrm>
          <a:off x="4120484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Create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mask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/>
        </a:p>
      </dsp:txBody>
      <dsp:txXfrm>
        <a:off x="4165119" y="730400"/>
        <a:ext cx="1218107" cy="825083"/>
      </dsp:txXfrm>
    </dsp:sp>
    <dsp:sp modelId="{8A3A1366-ADEF-7048-B78F-3B3F4C57E07E}">
      <dsp:nvSpPr>
        <dsp:cNvPr id="0" name=""/>
        <dsp:cNvSpPr/>
      </dsp:nvSpPr>
      <dsp:spPr>
        <a:xfrm>
          <a:off x="5493230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AOI</a:t>
          </a:r>
          <a:endParaRPr lang="zh-CN" altLang="en-US" sz="1300" kern="1200" dirty="0" smtClean="0"/>
        </a:p>
      </dsp:txBody>
      <dsp:txXfrm>
        <a:off x="5537865" y="730400"/>
        <a:ext cx="1218107" cy="825083"/>
      </dsp:txXfrm>
    </dsp:sp>
    <dsp:sp modelId="{0DF7722A-5F0A-704D-B7B2-5AAC4B8B4E59}">
      <dsp:nvSpPr>
        <dsp:cNvPr id="0" name=""/>
        <dsp:cNvSpPr/>
      </dsp:nvSpPr>
      <dsp:spPr>
        <a:xfrm>
          <a:off x="6865977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Zonal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statistics</a:t>
          </a:r>
          <a:endParaRPr lang="zh-CN" altLang="en-US" sz="1300" kern="1200" dirty="0" smtClean="0"/>
        </a:p>
      </dsp:txBody>
      <dsp:txXfrm>
        <a:off x="6910612" y="730400"/>
        <a:ext cx="1218107" cy="825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4AE8B-A150-4820-BC27-EE42D733F4B8}" type="datetimeFigureOut">
              <a:rPr lang="en-GB" smtClean="0"/>
              <a:t>11/12/2017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05C2D-D39A-48CE-B0EB-51A11E4633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94910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45B75E70-762A-4375-AA7C-DE9BB7CC9339}" type="datetimeFigureOut">
              <a:rPr lang="de-DE" smtClean="0"/>
              <a:pPr/>
              <a:t>11.12.17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F1895BC-06EC-475A-97CA-BF53472F2E0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6837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1878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9987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1633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5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878400" y="1573200"/>
            <a:ext cx="7779600" cy="741362"/>
          </a:xfrm>
          <a:prstGeom prst="rect">
            <a:avLst/>
          </a:prstGeom>
        </p:spPr>
        <p:txBody>
          <a:bodyPr lIns="0" tIns="0" rIns="0" bIns="0" anchor="t"/>
          <a:lstStyle>
            <a:lvl1pPr>
              <a:tabLst>
                <a:tab pos="2038350" algn="l"/>
              </a:tabLst>
              <a:defRPr b="1"/>
            </a:lvl1pPr>
          </a:lstStyle>
          <a:p>
            <a:pPr lvl="0"/>
            <a:r>
              <a:rPr lang="en-GB" noProof="0" dirty="0"/>
              <a:t>Click here to insert lecture title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8400" y="2429999"/>
            <a:ext cx="7779600" cy="1152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 sz="2400">
                <a:solidFill>
                  <a:srgbClr val="686868"/>
                </a:solidFill>
              </a:defRPr>
            </a:lvl1pPr>
          </a:lstStyle>
          <a:p>
            <a:pPr lvl="0"/>
            <a:r>
              <a:rPr lang="en-GB" noProof="0" dirty="0"/>
              <a:t>Click here to insert lecture subtitle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53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199"/>
            <a:ext cx="8172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Titel 1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307575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3" hasCustomPrompt="1"/>
          </p:nvPr>
        </p:nvSpPr>
        <p:spPr>
          <a:xfrm>
            <a:off x="4698000" y="1591200"/>
            <a:ext cx="3960812" cy="43380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GB" noProof="0" dirty="0"/>
              <a:t>Click onto symbol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49095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3353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1591200"/>
            <a:ext cx="3960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81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9" name="Textplatzhalter 1"/>
          <p:cNvSpPr>
            <a:spLocks noGrp="1"/>
          </p:cNvSpPr>
          <p:nvPr>
            <p:ph type="body" idx="13" hasCustomPrompt="1"/>
          </p:nvPr>
        </p:nvSpPr>
        <p:spPr>
          <a:xfrm>
            <a:off x="467544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0" name="Textplatzhalter 1"/>
          <p:cNvSpPr>
            <a:spLocks noGrp="1"/>
          </p:cNvSpPr>
          <p:nvPr>
            <p:ph type="body" idx="14" hasCustomPrompt="1"/>
          </p:nvPr>
        </p:nvSpPr>
        <p:spPr>
          <a:xfrm>
            <a:off x="4698000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486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929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177447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2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 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272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g"/><Relationship Id="rId12" Type="http://schemas.openxmlformats.org/officeDocument/2006/relationships/image" Target="../media/image2.png"/><Relationship Id="rId13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6000" y="648000"/>
            <a:ext cx="8172000" cy="738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Click here to insert chart title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5999" y="1591200"/>
            <a:ext cx="8172000" cy="433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6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4" r:id="rId4"/>
    <p:sldLayoutId id="2147483665" r:id="rId5"/>
    <p:sldLayoutId id="2147483661" r:id="rId6"/>
    <p:sldLayoutId id="2147483662" r:id="rId7"/>
    <p:sldLayoutId id="2147483663" r:id="rId8"/>
    <p:sldLayoutId id="2147483666" r:id="rId9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686868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180000" indent="-180000" algn="l" defTabSz="914400" rtl="0" eaLnBrk="1" latinLnBrk="0" hangingPunct="1">
        <a:spcBef>
          <a:spcPts val="300"/>
        </a:spcBef>
        <a:spcAft>
          <a:spcPts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2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7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228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9692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9" Type="http://schemas.openxmlformats.org/officeDocument/2006/relationships/image" Target="../media/image26.png"/><Relationship Id="rId10" Type="http://schemas.openxmlformats.org/officeDocument/2006/relationships/image" Target="../media/image27.pn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image" Target="../media/image39.png"/><Relationship Id="rId7" Type="http://schemas.openxmlformats.org/officeDocument/2006/relationships/image" Target="../media/image40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image" Target="../media/image44.png"/><Relationship Id="rId8" Type="http://schemas.openxmlformats.org/officeDocument/2006/relationships/image" Target="../media/image45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46.png"/><Relationship Id="rId5" Type="http://schemas.openxmlformats.org/officeDocument/2006/relationships/image" Target="../media/image47.png"/><Relationship Id="rId6" Type="http://schemas.openxmlformats.org/officeDocument/2006/relationships/image" Target="../media/image48.png"/><Relationship Id="rId7" Type="http://schemas.openxmlformats.org/officeDocument/2006/relationships/image" Target="../media/image49.png"/><Relationship Id="rId8" Type="http://schemas.openxmlformats.org/officeDocument/2006/relationships/image" Target="../media/image50.pn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6" Type="http://schemas.openxmlformats.org/officeDocument/2006/relationships/image" Target="../media/image53.png"/><Relationship Id="rId7" Type="http://schemas.openxmlformats.org/officeDocument/2006/relationships/image" Target="../media/image54.png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6.xml"/><Relationship Id="rId12" Type="http://schemas.openxmlformats.org/officeDocument/2006/relationships/diagramColors" Target="../diagrams/colors6.xml"/><Relationship Id="rId13" Type="http://schemas.microsoft.com/office/2007/relationships/diagramDrawing" Target="../diagrams/drawing6.xml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8.xml"/><Relationship Id="rId4" Type="http://schemas.openxmlformats.org/officeDocument/2006/relationships/diagramData" Target="../diagrams/data5.xml"/><Relationship Id="rId5" Type="http://schemas.openxmlformats.org/officeDocument/2006/relationships/diagramLayout" Target="../diagrams/layout5.xml"/><Relationship Id="rId6" Type="http://schemas.openxmlformats.org/officeDocument/2006/relationships/diagramQuickStyle" Target="../diagrams/quickStyle5.xml"/><Relationship Id="rId7" Type="http://schemas.openxmlformats.org/officeDocument/2006/relationships/diagramColors" Target="../diagrams/colors5.xml"/><Relationship Id="rId8" Type="http://schemas.microsoft.com/office/2007/relationships/diagramDrawing" Target="../diagrams/drawing5.xml"/><Relationship Id="rId9" Type="http://schemas.openxmlformats.org/officeDocument/2006/relationships/diagramData" Target="../diagrams/data6.xml"/><Relationship Id="rId10" Type="http://schemas.openxmlformats.org/officeDocument/2006/relationships/diagramLayout" Target="../diagrams/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58.png"/><Relationship Id="rId5" Type="http://schemas.openxmlformats.org/officeDocument/2006/relationships/image" Target="../media/image59.pn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3.xml"/><Relationship Id="rId12" Type="http://schemas.openxmlformats.org/officeDocument/2006/relationships/diagramColors" Target="../diagrams/colors3.xml"/><Relationship Id="rId13" Type="http://schemas.microsoft.com/office/2007/relationships/diagramDrawing" Target="../diagrams/drawing3.xml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Relationship Id="rId4" Type="http://schemas.openxmlformats.org/officeDocument/2006/relationships/diagramData" Target="../diagrams/data2.xml"/><Relationship Id="rId5" Type="http://schemas.openxmlformats.org/officeDocument/2006/relationships/diagramLayout" Target="../diagrams/layout2.xml"/><Relationship Id="rId6" Type="http://schemas.openxmlformats.org/officeDocument/2006/relationships/diagramQuickStyle" Target="../diagrams/quickStyle2.xml"/><Relationship Id="rId7" Type="http://schemas.openxmlformats.org/officeDocument/2006/relationships/diagramColors" Target="../diagrams/colors2.xml"/><Relationship Id="rId8" Type="http://schemas.microsoft.com/office/2007/relationships/diagramDrawing" Target="../diagrams/drawing2.xml"/><Relationship Id="rId9" Type="http://schemas.openxmlformats.org/officeDocument/2006/relationships/diagramData" Target="../diagrams/data3.xml"/><Relationship Id="rId10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sz="quarter"/>
          </p:nvPr>
        </p:nvSpPr>
        <p:spPr>
          <a:xfrm>
            <a:off x="682200" y="1628800"/>
            <a:ext cx="7779600" cy="1135720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Evaluation and improvement of a dual-channel method for the detection and quantification of high-temperature events on </a:t>
            </a:r>
            <a:r>
              <a:rPr lang="en-GB" dirty="0" err="1">
                <a:solidFill>
                  <a:schemeClr val="tx1"/>
                </a:solidFill>
              </a:rPr>
              <a:t>FireBIRD</a:t>
            </a:r>
            <a:r>
              <a:rPr lang="en-GB" dirty="0">
                <a:solidFill>
                  <a:schemeClr val="tx1"/>
                </a:solidFill>
              </a:rPr>
              <a:t> data</a:t>
            </a: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>
          <a:xfrm>
            <a:off x="682200" y="3429000"/>
            <a:ext cx="7779600" cy="80107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Penghua </a:t>
            </a:r>
            <a:r>
              <a:rPr lang="de-DE" dirty="0" smtClean="0">
                <a:solidFill>
                  <a:schemeClr val="tx1"/>
                </a:solidFill>
              </a:rPr>
              <a:t>Li</a:t>
            </a:r>
          </a:p>
          <a:p>
            <a:r>
              <a:rPr lang="de-DE" dirty="0" smtClean="0">
                <a:solidFill>
                  <a:schemeClr val="tx1"/>
                </a:solidFill>
              </a:rPr>
              <a:t>November 30, </a:t>
            </a:r>
            <a:r>
              <a:rPr lang="de-DE" dirty="0">
                <a:solidFill>
                  <a:schemeClr val="tx1"/>
                </a:solidFill>
              </a:rPr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361101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24"/>
    </mc:Choice>
    <mc:Fallback xmlns="">
      <p:transition spd="slow" advTm="2652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648072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Compare the results from MITIP with MODIS </a:t>
            </a:r>
            <a:r>
              <a:rPr lang="en-US" dirty="0" smtClean="0"/>
              <a:t>temperature products, namely MODIS Sea Surface Temperature (SST)</a:t>
            </a:r>
            <a:r>
              <a:rPr lang="en-US" altLang="zh-CN" dirty="0" smtClean="0"/>
              <a:t> to see whether they are reliable or not.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2328684"/>
            <a:ext cx="82089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latin typeface="Arial" pitchFamily="34" charset="0"/>
                <a:cs typeface="Arial" pitchFamily="34" charset="0"/>
              </a:rPr>
              <a:t>S</a:t>
            </a:r>
            <a:r>
              <a:rPr lang="en-GB" dirty="0" smtClean="0">
                <a:latin typeface="Arial" pitchFamily="34" charset="0"/>
                <a:cs typeface="Arial" pitchFamily="34" charset="0"/>
              </a:rPr>
              <a:t>elect Etna whose imagery is mainly covered by sea as the test site.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976755"/>
            <a:ext cx="2088232" cy="3443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205733" y="4474341"/>
            <a:ext cx="60272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3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05"/>
    </mc:Choice>
    <mc:Fallback xmlns="">
      <p:transition spd="slow" advTm="29605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27778" y="1237369"/>
            <a:ext cx="6093593" cy="50405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comparisons are done as follows (Etna as example</a:t>
            </a:r>
            <a:r>
              <a:rPr lang="en-GB" dirty="0" smtClean="0"/>
              <a:t>):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113" y="1200175"/>
            <a:ext cx="2893451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platzhalter 2"/>
          <p:cNvSpPr txBox="1">
            <a:spLocks/>
          </p:cNvSpPr>
          <p:nvPr/>
        </p:nvSpPr>
        <p:spPr bwMode="auto">
          <a:xfrm>
            <a:off x="238858" y="3140968"/>
            <a:ext cx="6093593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625" y="1124745"/>
            <a:ext cx="2513605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523" y="1149798"/>
            <a:ext cx="2843808" cy="4649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529" y="1141904"/>
            <a:ext cx="2613898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8" name="图表 17"/>
          <p:cNvGraphicFramePr/>
          <p:nvPr>
            <p:extLst>
              <p:ext uri="{D42A27DB-BD31-4B8C-83A1-F6EECF244321}">
                <p14:modId xmlns:p14="http://schemas.microsoft.com/office/powerpoint/2010/main" val="911207785"/>
              </p:ext>
            </p:extLst>
          </p:nvPr>
        </p:nvGraphicFramePr>
        <p:xfrm>
          <a:off x="132385" y="1920906"/>
          <a:ext cx="6329442" cy="3502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0469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593"/>
    </mc:Choice>
    <mc:Fallback xmlns="">
      <p:transition spd="slow" advTm="57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591199"/>
            <a:ext cx="8172000" cy="32563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Firstly, the temperature results from MITIP are compared with MODIS SST.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br>
              <a:rPr lang="en-US" dirty="0"/>
            </a:br>
            <a:endParaRPr lang="en-GB" dirty="0"/>
          </a:p>
        </p:txBody>
      </p:sp>
      <p:pic>
        <p:nvPicPr>
          <p:cNvPr id="1027" name="Picture 3" descr="E:\Penghua\results\ComSST\Etna2\tem_co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21844"/>
            <a:ext cx="5486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Two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input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keywords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1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2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are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added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to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calibrate </a:t>
                </a:r>
                <a:r>
                  <a:rPr lang="en-US">
                    <a:latin typeface="Arial" pitchFamily="34" charset="0"/>
                    <a:cs typeface="Arial" pitchFamily="34" charset="0"/>
                  </a:rPr>
                  <a:t>the </a:t>
                </a:r>
                <a:r>
                  <a:rPr lang="en-US" smtClean="0">
                    <a:latin typeface="Arial" pitchFamily="34" charset="0"/>
                    <a:cs typeface="Arial" pitchFamily="34" charset="0"/>
                  </a:rPr>
                  <a:t>top</a:t>
                </a:r>
                <a:r>
                  <a:rPr lang="en-US" altLang="zh-CN" smtClean="0">
                    <a:latin typeface="Arial" pitchFamily="34" charset="0"/>
                    <a:cs typeface="Arial" pitchFamily="34" charset="0"/>
                  </a:rPr>
                  <a:t>-</a:t>
                </a:r>
                <a:r>
                  <a:rPr lang="en-US" smtClean="0">
                    <a:latin typeface="Arial" pitchFamily="34" charset="0"/>
                    <a:cs typeface="Arial" pitchFamily="34" charset="0"/>
                  </a:rPr>
                  <a:t>of</a:t>
                </a:r>
                <a:r>
                  <a:rPr lang="en-US" altLang="zh-CN" smtClean="0">
                    <a:latin typeface="Arial" pitchFamily="34" charset="0"/>
                    <a:cs typeface="Arial" pitchFamily="34" charset="0"/>
                  </a:rPr>
                  <a:t>-</a:t>
                </a:r>
                <a:r>
                  <a:rPr lang="en-US" smtClean="0">
                    <a:latin typeface="Arial" pitchFamily="34" charset="0"/>
                    <a:cs typeface="Arial" pitchFamily="34" charset="0"/>
                  </a:rPr>
                  <a:t>atmosphere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(TOA) radiances of TET-1 imageries to adjust these differences.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blipFill rotWithShape="0">
                <a:blip r:embed="rId4"/>
                <a:stretch>
                  <a:fillRect l="-4537" t="-5727" r="-945" b="-92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78981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359"/>
    </mc:Choice>
    <mc:Fallback xmlns="">
      <p:transition spd="slow" advTm="50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245051"/>
            <a:ext cx="3744416" cy="1584176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Five</a:t>
            </a:r>
            <a:r>
              <a:rPr lang="zh-CN" altLang="en-US" dirty="0" smtClean="0"/>
              <a:t> </a:t>
            </a:r>
            <a:r>
              <a:rPr lang="en-US" dirty="0" smtClean="0"/>
              <a:t>scale factors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selected</a:t>
            </a:r>
            <a:r>
              <a:rPr lang="en-US" dirty="0" smtClean="0"/>
              <a:t>, </a:t>
            </a:r>
            <a:r>
              <a:rPr lang="en-US" dirty="0"/>
              <a:t>namely 1.00 (original TOA radiances), 1.05 (increase the TOA radiances by 5%), 1.10, 1.15, 1.20, for each band.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3429000"/>
            <a:ext cx="3744416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en-US" dirty="0">
                <a:latin typeface="Arial" pitchFamily="34" charset="0"/>
                <a:cs typeface="Arial" pitchFamily="34" charset="0"/>
              </a:rPr>
              <a:t>histograms of the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sub-areas are investigate to see the effect of the scale factors.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" name="Picture 3" descr="E:\Penghua\results\hist_analysis\2014.06.22\sc1.10\rect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811" y="3628151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E:\Penghua\Programming\Master_thesis\results\hist_analysis\2014.06.22\sc1.00\rect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544" y="994385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255759" y="6059958"/>
            <a:ext cx="1152560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200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sz="12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200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sz="1200" dirty="0">
                <a:latin typeface="Arial" pitchFamily="34" charset="0"/>
                <a:cs typeface="Arial" pitchFamily="34" charset="0"/>
              </a:rPr>
              <a:t> 1.10</a:t>
            </a:r>
            <a:endParaRPr lang="en-US" sz="1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33867" y="3428999"/>
            <a:ext cx="119634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200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sz="12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200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sz="1200" dirty="0">
                <a:latin typeface="Arial" pitchFamily="34" charset="0"/>
                <a:cs typeface="Arial" pitchFamily="34" charset="0"/>
              </a:rPr>
              <a:t> 1.00</a:t>
            </a:r>
            <a:endParaRPr lang="en-US" sz="1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9" name="Picture 18" descr="E:\Penghua\results\hist_analysis\2014.06.22\sc1.10\rect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811" y="3628151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E:\Penghua\Programming\Master_thesis\results\hist_analysis\2014.06.22\sc1.00\rect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544" y="994385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E:\Penghua\results\hist_analysis\2014.06.22\sc1.10\rect3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811" y="3628151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E:\Penghua\Programming\Master_thesis\results\hist_analysis\2014.06.22\sc1.00\rect3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544" y="994385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1" descr="E:\Penghua\results\hist_analysis\2014.06.22\sc1.10\rect4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811" y="3628151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 descr="E:\Penghua\Programming\Master_thesis\results\hist_analysis\2014.06.22\sc1.00\rect4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544" y="994385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198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145"/>
    </mc:Choice>
    <mc:Fallback xmlns="">
      <p:transition spd="slow" advTm="117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86000" y="1556792"/>
            <a:ext cx="3437928" cy="1117721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sub-area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/>
              <a:t>all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five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 smtClean="0"/>
              <a:t>factor</a:t>
            </a:r>
            <a:r>
              <a:rPr lang="en-US" altLang="zh-CN" dirty="0" smtClean="0"/>
              <a:t>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.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</a:p>
        </p:txBody>
      </p:sp>
      <p:pic>
        <p:nvPicPr>
          <p:cNvPr id="2050" name="Picture 2" descr="E:\Penghua\Programming\Master_thesis\results\hist_analysis\2014.06.22\rect1_al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15543" y="1012215"/>
            <a:ext cx="3950208" cy="526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542491" y="6316886"/>
            <a:ext cx="697307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100" dirty="0">
                <a:latin typeface="Arial" pitchFamily="34" charset="0"/>
                <a:cs typeface="Arial" pitchFamily="34" charset="0"/>
              </a:rPr>
              <a:t>Sub-area 1</a:t>
            </a:r>
            <a:endParaRPr lang="en-US" sz="11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1"/>
          <p:cNvSpPr txBox="1">
            <a:spLocks/>
          </p:cNvSpPr>
          <p:nvPr/>
        </p:nvSpPr>
        <p:spPr bwMode="auto">
          <a:xfrm>
            <a:off x="486000" y="3645024"/>
            <a:ext cx="3437928" cy="18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pixels</a:t>
            </a:r>
            <a:r>
              <a:rPr lang="de-DE" dirty="0"/>
              <a:t> </a:t>
            </a: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4 sub-areas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 smtClean="0"/>
              <a:t>plotted</a:t>
            </a:r>
            <a:r>
              <a:rPr lang="en-US" altLang="zh-CN" dirty="0" smtClean="0"/>
              <a:t>.</a:t>
            </a:r>
            <a:endParaRPr lang="en-US" dirty="0"/>
          </a:p>
        </p:txBody>
      </p:sp>
      <p:pic>
        <p:nvPicPr>
          <p:cNvPr id="2052" name="Picture 4" descr="E:\Penghua\Programming\Master_thesis\results\hist_analysis\2014.06.22\rect_al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538" y="1012215"/>
            <a:ext cx="3949213" cy="526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542491" y="6316886"/>
            <a:ext cx="777457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100" dirty="0">
                <a:latin typeface="Arial" pitchFamily="34" charset="0"/>
                <a:cs typeface="Arial" pitchFamily="34" charset="0"/>
              </a:rPr>
              <a:t>Sub-area All</a:t>
            </a:r>
            <a:endParaRPr lang="en-US" sz="1100" dirty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441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180"/>
    </mc:Choice>
    <mc:Fallback xmlns="">
      <p:transition spd="slow" advTm="69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14500" y="1088437"/>
            <a:ext cx="3959948" cy="5112568"/>
          </a:xfrm>
        </p:spPr>
        <p:txBody>
          <a:bodyPr/>
          <a:lstStyle/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dirty="0" smtClean="0"/>
              <a:t>mean </a:t>
            </a:r>
            <a:r>
              <a:rPr lang="en-US" dirty="0"/>
              <a:t>temperature difference over all the sub-areas is </a:t>
            </a:r>
            <a:r>
              <a:rPr lang="en-US" altLang="zh-CN" dirty="0" smtClean="0"/>
              <a:t>able</a:t>
            </a:r>
            <a:r>
              <a:rPr lang="en-US" dirty="0" smtClean="0"/>
              <a:t> </a:t>
            </a:r>
            <a:r>
              <a:rPr lang="en-US" dirty="0"/>
              <a:t>to represent </a:t>
            </a:r>
            <a:r>
              <a:rPr lang="en-US" dirty="0" smtClean="0"/>
              <a:t>the </a:t>
            </a:r>
            <a:r>
              <a:rPr lang="en-US" altLang="zh-CN" dirty="0" smtClean="0"/>
              <a:t>temperature</a:t>
            </a:r>
            <a:r>
              <a:rPr lang="zh-CN" altLang="en-US" dirty="0" smtClean="0"/>
              <a:t> </a:t>
            </a:r>
            <a:r>
              <a:rPr lang="en-US" dirty="0" smtClean="0"/>
              <a:t>differences</a:t>
            </a:r>
            <a:r>
              <a:rPr lang="en-US" altLang="zh-CN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dirty="0"/>
              <a:t>So in order to </a:t>
            </a:r>
            <a:r>
              <a:rPr lang="en-GB" dirty="0" smtClean="0"/>
              <a:t>determine the optimal scale through time-series </a:t>
            </a:r>
            <a:r>
              <a:rPr lang="en-GB" dirty="0" err="1" smtClean="0"/>
              <a:t>analys</a:t>
            </a:r>
            <a:r>
              <a:rPr lang="en-US" altLang="zh-CN" dirty="0" smtClean="0"/>
              <a:t>e</a:t>
            </a:r>
            <a:r>
              <a:rPr lang="en-GB" dirty="0" smtClean="0"/>
              <a:t>s</a:t>
            </a:r>
            <a:r>
              <a:rPr lang="en-GB" dirty="0"/>
              <a:t>, the method presented before</a:t>
            </a:r>
            <a:r>
              <a:rPr lang="en-US" dirty="0"/>
              <a:t> which computes the mean temperature difference over all selected sub-areas are used.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pic>
        <p:nvPicPr>
          <p:cNvPr id="5122" name="Picture 2" descr="E:\Penghua\results\ComSST\Etna2\Etna_scf_mi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980728"/>
            <a:ext cx="4320480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39376" y="3789040"/>
            <a:ext cx="4325112" cy="288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2054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46"/>
    </mc:Choice>
    <mc:Fallback xmlns="">
      <p:transition spd="slow" advTm="78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The optimal scale factor for each band and its corresponding temperature difference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/>
                        <a:ea typeface="Cambria Math"/>
                      </a:rPr>
                      <m:t>∆</m:t>
                    </m:r>
                    <m:r>
                      <a:rPr lang="de-DE" b="0" i="1" smtClean="0">
                        <a:latin typeface="Cambria Math"/>
                        <a:ea typeface="Cambria Math"/>
                      </a:rPr>
                      <m:t>𝑇</m:t>
                    </m:r>
                  </m:oMath>
                </a14:m>
                <a:r>
                  <a:rPr lang="en-GB" dirty="0"/>
                  <a:t> is showed below.</a:t>
                </a:r>
              </a:p>
            </p:txBody>
          </p:sp>
        </mc:Choice>
        <mc:Fallback xmlns="">
          <p:sp>
            <p:nvSpPr>
              <p:cNvPr id="3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  <a:blipFill rotWithShape="1">
                <a:blip r:embed="rId3"/>
                <a:stretch>
                  <a:fillRect l="-1791" t="-11215" b="-6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6" name="Textplatzhalter 2"/>
          <p:cNvSpPr txBox="1">
            <a:spLocks/>
          </p:cNvSpPr>
          <p:nvPr/>
        </p:nvSpPr>
        <p:spPr bwMode="auto">
          <a:xfrm>
            <a:off x="467544" y="5060579"/>
            <a:ext cx="8172000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GB" dirty="0"/>
              <a:t>According to the comparison results and analyses, the optimal scale factor for MIR band is chosen as 1.15 and for TIR band1.05. </a:t>
            </a:r>
          </a:p>
        </p:txBody>
      </p:sp>
      <p:pic>
        <p:nvPicPr>
          <p:cNvPr id="9" name="Picture 2" descr="E:\Penghua\results\ComSST\Etna2\Etna_bsc&amp;tem_mi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1703"/>
            <a:ext cx="4553544" cy="3035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E:\Penghua\results\ComSST\Etna2\Etna_bsc&amp;tem_ti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566" y="1844824"/>
            <a:ext cx="4552199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E:\Penghua\results\ComSST\Etna2\Etna_bsc&amp;temCom_ti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565" y="1844824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E:\Penghua\results\ComSST\Etna2\Etna_bsc&amp;temCom_mi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2599"/>
            <a:ext cx="4552201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0538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69"/>
    </mc:Choice>
    <mc:Fallback xmlns="">
      <p:transition spd="slow" advTm="45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3380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chosen scale factor should be tested with different TET-1 imageries. Here, it is tested using scenes of Etna, </a:t>
            </a:r>
            <a:r>
              <a:rPr lang="en-GB" dirty="0" err="1"/>
              <a:t>Demmin</a:t>
            </a:r>
            <a:r>
              <a:rPr lang="en-GB" dirty="0"/>
              <a:t> and Portugal as showed bellow.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3.2 Transferability test (SST)</a:t>
            </a:r>
            <a:br>
              <a:rPr lang="en-GB" dirty="0"/>
            </a:b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78" y="1841892"/>
            <a:ext cx="2212656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819022"/>
            <a:ext cx="2768008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534" y="1841892"/>
            <a:ext cx="2402341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8" name="Picture 10" descr="E:\Penghua\results\ComSST\test2\sst_test&amp;comp_mi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9" name="Picture 11" descr="E:\Penghua\results\ComSST\test2\sst_test&amp;comp_ti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866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6512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411"/>
    </mc:Choice>
    <mc:Fallback xmlns="">
      <p:transition spd="slow" advTm="37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772816"/>
            <a:ext cx="8172000" cy="259228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factor:</a:t>
            </a:r>
          </a:p>
          <a:p>
            <a:r>
              <a:rPr lang="en-US" altLang="zh-CN" dirty="0" smtClean="0"/>
              <a:t>1.15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/>
              <a:t>i</a:t>
            </a:r>
            <a:r>
              <a:rPr lang="en-US" altLang="zh-CN" dirty="0" smtClean="0"/>
              <a:t>magery;</a:t>
            </a:r>
          </a:p>
          <a:p>
            <a:r>
              <a:rPr lang="en-US" altLang="zh-CN" dirty="0" smtClean="0"/>
              <a:t>1.05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imagery.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Now</a:t>
            </a:r>
            <a:r>
              <a:rPr lang="en-GB" dirty="0"/>
              <a:t>, we are able to analyse the performances of MITIP on the monitoring of high-temperature events (HTE</a:t>
            </a:r>
            <a:r>
              <a:rPr lang="en-GB" dirty="0" smtClean="0"/>
              <a:t>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Firstly the results of the MITIP of the high-temperature monitoring </a:t>
            </a:r>
            <a:r>
              <a:rPr lang="en-US" altLang="zh-CN" dirty="0" smtClean="0"/>
              <a:t>are</a:t>
            </a:r>
            <a:r>
              <a:rPr lang="en-GB" dirty="0" smtClean="0"/>
              <a:t> </a:t>
            </a:r>
            <a:r>
              <a:rPr lang="en-GB" dirty="0"/>
              <a:t>presented.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4. Analysis of high-temperature events</a:t>
            </a:r>
          </a:p>
        </p:txBody>
      </p:sp>
    </p:spTree>
    <p:extLst>
      <p:ext uri="{BB962C8B-B14F-4D97-AF65-F5344CB8AC3E}">
        <p14:creationId xmlns:p14="http://schemas.microsoft.com/office/powerpoint/2010/main" val="165216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02"/>
    </mc:Choice>
    <mc:Fallback xmlns="">
      <p:transition spd="slow" advTm="21302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Etna 2014.06.22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4098" name="Picture 2" descr="E:\Penghua\results\figure\Etan14.06.22\temp_map_etna_mir_zoomed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29" y="1558925"/>
            <a:ext cx="4624908" cy="3454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E:\Penghua\results\figure\Etan14.06.22\temp_map_etna_tir_zoomedI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:\Penghua\results\figure\Etan14.06.22\effective_target_pixel_frac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E:\Penghua\results\figure\Etan14.06.22\effective_target_tem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70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46238" y="1237521"/>
            <a:ext cx="5851525" cy="4370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338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81"/>
    </mc:Choice>
    <mc:Fallback xmlns="">
      <p:transition spd="slow" advTm="45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386187"/>
            <a:ext cx="8172000" cy="4338000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Introduction and motivation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Introduction of MITIP, an atmospheric correction and image processing method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Short description of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Data preparation and pre-processing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Outcomes of the MITIP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Validation and improvement of the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SST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(SST)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LST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(LST)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Analysis of 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Comparison with the results of Zhukov’s algorithm</a:t>
            </a:r>
            <a:endParaRPr lang="en-GB" b="1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 and outlook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18844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12"/>
    </mc:Choice>
    <mc:Fallback xmlns="">
      <p:transition spd="slow" advTm="19412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 err="1"/>
              <a:t>Bardargunga</a:t>
            </a:r>
            <a:r>
              <a:rPr lang="en-GB" dirty="0"/>
              <a:t> 2014.09.14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2050" name="Picture 2" descr="E:\Penghua\Programming\Master_thesis\results\figure\Bardarbunga2014.09.14\tem_t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Penghua\Programming\Master_thesis\results\figure\Bardarbunga2014.09.14\tem_mi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Penghua\Programming\Master_thesis\results\figure\Bardarbunga2014.09.14\eff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Penghua\Programming\Master_thesis\results\figure\Bardarbunga2014.09.14\eff_pixel_fr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:\Penghua\Programming\Master_thesis\results\figure\Bardarbunga2014.09.14\fr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561" y="1484784"/>
            <a:ext cx="5528879" cy="4129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1808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89"/>
    </mc:Choice>
    <mc:Fallback xmlns="">
      <p:transition spd="slow" advTm="31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Portugal 2016.08.11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3074" name="Picture 2" descr="E:\Penghua\Programming\Master_thesis\results\figure\portugal\tem_m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Penghua\Programming\Master_thesis\results\figure\portugal\tem_ti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:\Penghua\Programming\Master_thesis\results\figure\portugal\eff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E:\Penghua\Programming\Master_thesis\results\figure\portugal\eff_pixel_fr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4904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19"/>
    </mc:Choice>
    <mc:Fallback xmlns="">
      <p:transition spd="slow" advTm="23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4200" y="1179679"/>
            <a:ext cx="8175600" cy="72008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Zhukov’s algorithm is the algorithm used to process the TET-1 imagery originally.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156537988"/>
              </p:ext>
            </p:extLst>
          </p:nvPr>
        </p:nvGraphicFramePr>
        <p:xfrm>
          <a:off x="484200" y="1625199"/>
          <a:ext cx="8175600" cy="1330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84200" y="2955490"/>
            <a:ext cx="81756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altLang="zh-CN" dirty="0"/>
              <a:t>But the MITIP method performs a pixel-based analysis. </a:t>
            </a:r>
            <a:endParaRPr lang="en-GB" altLang="zh-CN" dirty="0" smtClean="0"/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1059475319"/>
              </p:ext>
            </p:extLst>
          </p:nvPr>
        </p:nvGraphicFramePr>
        <p:xfrm>
          <a:off x="484200" y="3889248"/>
          <a:ext cx="8175600" cy="2285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84200" y="3180224"/>
            <a:ext cx="817560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GB" altLang="zh-CN" dirty="0"/>
          </a:p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GB" altLang="zh-CN" dirty="0"/>
              <a:t>do the comparison, a procedure is developed to shift the MITIP’s original pixel-based results to cluster-based results.</a:t>
            </a:r>
          </a:p>
          <a:p>
            <a:endParaRPr kumimoji="1" lang="zh-CN" altLang="en-US" dirty="0" smtClean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545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987"/>
    </mc:Choice>
    <mc:Fallback xmlns="">
      <p:transition spd="slow" advTm="94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2"/>
            <a:ext cx="4104455" cy="5805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169277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2014.07.21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247666"/>
              </p:ext>
            </p:extLst>
          </p:nvPr>
        </p:nvGraphicFramePr>
        <p:xfrm>
          <a:off x="4331196" y="2657296"/>
          <a:ext cx="4561284" cy="15242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289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116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9052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905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1043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644.3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59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516"/>
    </mc:Choice>
    <mc:Fallback xmlns="">
      <p:transition spd="slow" advTm="68516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19290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Stromboli 2014.07.03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747148"/>
              </p:ext>
            </p:extLst>
          </p:nvPr>
        </p:nvGraphicFramePr>
        <p:xfrm>
          <a:off x="4331196" y="2657296"/>
          <a:ext cx="4489276" cy="1774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6088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88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33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063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06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504.6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529.9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564.9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521.0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242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12"/>
    </mc:Choice>
    <mc:Fallback xmlns="">
      <p:transition spd="slow" advTm="29312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59228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92853"/>
              </p:ext>
            </p:extLst>
          </p:nvPr>
        </p:nvGraphicFramePr>
        <p:xfrm>
          <a:off x="4331196" y="2657296"/>
          <a:ext cx="4705299" cy="1491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38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71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4015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374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2461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3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810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580"/>
    </mc:Choice>
    <mc:Fallback xmlns="">
      <p:transition spd="slow" advTm="3958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070743"/>
            <a:ext cx="4104454" cy="5805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:\Penghua\Programming\Master_thesis\results\figure\comparison\Chile_2016.01.26_note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9109"/>
            <a:ext cx="4105357" cy="58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971274"/>
              </p:ext>
            </p:extLst>
          </p:nvPr>
        </p:nvGraphicFramePr>
        <p:xfrm>
          <a:off x="3995936" y="1418292"/>
          <a:ext cx="5221881" cy="43784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99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211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2565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2998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5852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1296958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</a:tblGrid>
              <a:tr h="50405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L</a:t>
                      </a:r>
                      <a:r>
                        <a:rPr lang="de-DE" dirty="0" err="1" smtClean="0"/>
                        <a:t>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ethod</a:t>
                      </a:r>
                      <a:endParaRPr lang="en-US" sz="1600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M</a:t>
                      </a:r>
                      <a:r>
                        <a:rPr lang="de-DE" dirty="0" err="1" smtClean="0"/>
                        <a:t>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1804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635.2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641.4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648.1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656.7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b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617.6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626.9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602.0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4500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38011">
                <a:tc rowSpan="5">
                  <a:txBody>
                    <a:bodyPr/>
                    <a:lstStyle/>
                    <a:p>
                      <a:pPr algn="ctr"/>
                      <a:r>
                        <a:rPr lang="de-DE" dirty="0"/>
                        <a:t>c</a:t>
                      </a:r>
                      <a:endParaRPr lang="en-US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Min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Mean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ax</a:t>
                      </a:r>
                      <a:endParaRPr lang="en-US" sz="16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3863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c1</a:t>
                      </a:r>
                      <a:endParaRPr lang="en-US" sz="1600" dirty="0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615.2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618.5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3185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380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c2</a:t>
                      </a:r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619.9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627.5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4732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625.0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7829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7504" y="1196752"/>
            <a:ext cx="174406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Chile 2017.01.26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029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20"/>
    </mc:Choice>
    <mc:Fallback xmlns="">
      <p:transition spd="slow" advTm="69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486000" y="1700808"/>
            <a:ext cx="8172000" cy="1368151"/>
          </a:xfrm>
        </p:spPr>
        <p:txBody>
          <a:bodyPr/>
          <a:lstStyle/>
          <a:p>
            <a:r>
              <a:rPr kumimoji="1" lang="en-US" altLang="zh-CN" dirty="0" smtClean="0"/>
              <a:t>Conclusion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The MITIP methods shows high capacities in high-temperature events detection and quantification.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It is a near real-time semi-operational detection system for thermal anomalies.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548752"/>
          </a:xfrm>
        </p:spPr>
        <p:txBody>
          <a:bodyPr/>
          <a:lstStyle/>
          <a:p>
            <a:r>
              <a:rPr kumimoji="1" lang="en-US" altLang="zh-CN" dirty="0" smtClean="0"/>
              <a:t>5.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Conclusion and outlook</a:t>
            </a:r>
            <a:endParaRPr kumimoji="1" lang="zh-CN" altLang="en-US" dirty="0"/>
          </a:p>
        </p:txBody>
      </p:sp>
      <p:sp>
        <p:nvSpPr>
          <p:cNvPr id="4" name="文本占位符 1"/>
          <p:cNvSpPr txBox="1">
            <a:spLocks/>
          </p:cNvSpPr>
          <p:nvPr/>
        </p:nvSpPr>
        <p:spPr bwMode="auto">
          <a:xfrm>
            <a:off x="486000" y="3428999"/>
            <a:ext cx="8172000" cy="1368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Outlook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Expansion the MITIP method to process the day-time scenes of TET-1 with the help of the red-band imagery is undergoing.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Combination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Zhukov’s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algorithm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detection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method.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831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940"/>
    </mc:Choice>
    <mc:Fallback xmlns="">
      <p:transition spd="slow" advTm="699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558902" y="2936558"/>
            <a:ext cx="2026196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The</a:t>
            </a:r>
            <a:r>
              <a:rPr kumimoji="1" lang="zh-CN" altLang="en-US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end.</a:t>
            </a:r>
          </a:p>
          <a:p>
            <a:pPr algn="ctr"/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Thank</a:t>
            </a:r>
            <a:r>
              <a:rPr kumimoji="1" lang="zh-CN" altLang="en-US" sz="3200" dirty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you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!</a:t>
            </a:r>
            <a:endParaRPr kumimoji="1" lang="zh-CN" altLang="en-US" sz="32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2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5"/>
    </mc:Choice>
    <mc:Fallback xmlns="">
      <p:transition spd="slow" advTm="434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2711" y="1193561"/>
            <a:ext cx="8352928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High-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events</a:t>
            </a:r>
            <a:r>
              <a:rPr lang="de-DE" dirty="0">
                <a:latin typeface="Arial" pitchFamily="34" charset="0"/>
                <a:cs typeface="Arial" pitchFamily="34" charset="0"/>
              </a:rPr>
              <a:t> (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HTE) :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occur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worldwide</a:t>
            </a:r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smtClean="0">
                <a:latin typeface="Arial" pitchFamily="34" charset="0"/>
                <a:cs typeface="Arial" pitchFamily="34" charset="0"/>
              </a:rPr>
              <a:t> 			         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exert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great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impacts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on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the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environment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. </a:t>
            </a: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err="1" smtClean="0">
                <a:latin typeface="Arial" pitchFamily="34" charset="0"/>
                <a:cs typeface="Arial" pitchFamily="34" charset="0"/>
              </a:rPr>
              <a:t>Huge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affected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areas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potentially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dangerous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characteristics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023473"/>
            <a:ext cx="4380531" cy="2920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5143617" y="6047810"/>
            <a:ext cx="3237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2010 eruptions of </a:t>
            </a:r>
            <a:r>
              <a:rPr lang="en-US" dirty="0" err="1"/>
              <a:t>Eyjafjallajökull</a:t>
            </a:r>
            <a:endParaRPr lang="en-US" dirty="0"/>
          </a:p>
        </p:txBody>
      </p:sp>
      <p:pic>
        <p:nvPicPr>
          <p:cNvPr id="2054" name="Picture 6" descr="https://www.zki.dlr.de/system/files/media/filefield/map/medium/DLR-ZKI-CC-598-P01-V01-medium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008490"/>
            <a:ext cx="4176464" cy="295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534915" y="6072540"/>
            <a:ext cx="1465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Chile wild fire</a:t>
            </a:r>
          </a:p>
        </p:txBody>
      </p:sp>
      <p:sp>
        <p:nvSpPr>
          <p:cNvPr id="4" name="右大括号 3"/>
          <p:cNvSpPr/>
          <p:nvPr/>
        </p:nvSpPr>
        <p:spPr>
          <a:xfrm>
            <a:off x="4788024" y="2230676"/>
            <a:ext cx="288032" cy="561148"/>
          </a:xfrm>
          <a:prstGeom prst="rightBrac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076056" y="2230676"/>
            <a:ext cx="2659849" cy="561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noAutofit/>
          </a:bodyPr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Satellite remote sensing</a:t>
            </a:r>
            <a:endParaRPr kumimoji="1" lang="zh-CN" altLang="en-US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35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72"/>
    </mc:Choice>
    <mc:Fallback xmlns="">
      <p:transition spd="slow" advTm="2767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968552"/>
          </a:xfrm>
        </p:spPr>
        <p:txBody>
          <a:bodyPr/>
          <a:lstStyle/>
          <a:p>
            <a:pPr marL="0" indent="0">
              <a:buNone/>
            </a:pPr>
            <a:r>
              <a:rPr lang="de-DE" sz="1600" dirty="0" err="1"/>
              <a:t>FireBIRD</a:t>
            </a:r>
            <a:r>
              <a:rPr lang="de-DE" sz="1600" dirty="0"/>
              <a:t> </a:t>
            </a:r>
            <a:r>
              <a:rPr lang="de-DE" sz="1600" dirty="0" err="1"/>
              <a:t>satllite</a:t>
            </a:r>
            <a:endParaRPr lang="en-US" sz="1600" dirty="0"/>
          </a:p>
          <a:p>
            <a:r>
              <a:rPr lang="en-US" sz="1600" dirty="0"/>
              <a:t>Constellation of 2 tilting satellites : </a:t>
            </a:r>
            <a:endParaRPr lang="de-DE" sz="1600" dirty="0"/>
          </a:p>
          <a:p>
            <a:pPr lvl="1"/>
            <a:r>
              <a:rPr lang="de-DE" sz="1600" dirty="0"/>
              <a:t>TET-1 (</a:t>
            </a:r>
            <a:r>
              <a:rPr lang="de-DE" sz="1600" dirty="0" err="1"/>
              <a:t>launch</a:t>
            </a:r>
            <a:r>
              <a:rPr lang="de-DE" sz="1600" dirty="0"/>
              <a:t> </a:t>
            </a:r>
            <a:r>
              <a:rPr lang="de-DE" sz="1600" dirty="0" err="1"/>
              <a:t>July</a:t>
            </a:r>
            <a:r>
              <a:rPr lang="de-DE" sz="1600" dirty="0"/>
              <a:t> 2012), </a:t>
            </a:r>
          </a:p>
          <a:p>
            <a:pPr lvl="1"/>
            <a:r>
              <a:rPr lang="de-DE" sz="1600" dirty="0"/>
              <a:t>BIROS (</a:t>
            </a:r>
            <a:r>
              <a:rPr lang="de-DE" sz="1600" dirty="0" err="1"/>
              <a:t>launch</a:t>
            </a:r>
            <a:r>
              <a:rPr lang="de-DE" sz="1600" dirty="0"/>
              <a:t> June 2016)</a:t>
            </a:r>
          </a:p>
          <a:p>
            <a:r>
              <a:rPr lang="en-US" sz="1600" dirty="0"/>
              <a:t>Orbit (sun-</a:t>
            </a:r>
            <a:r>
              <a:rPr lang="en-US" sz="1600" dirty="0" err="1"/>
              <a:t>sychronus</a:t>
            </a:r>
            <a:r>
              <a:rPr lang="en-US" sz="1600" dirty="0"/>
              <a:t>) </a:t>
            </a:r>
          </a:p>
          <a:p>
            <a:pPr lvl="1"/>
            <a:r>
              <a:rPr lang="en-US" sz="1600" dirty="0"/>
              <a:t>TET-1:  438 km </a:t>
            </a:r>
            <a:r>
              <a:rPr lang="de-DE" sz="1600" dirty="0"/>
              <a:t>(</a:t>
            </a:r>
            <a:r>
              <a:rPr lang="de-DE" sz="1600" dirty="0" err="1"/>
              <a:t>asc</a:t>
            </a:r>
            <a:r>
              <a:rPr lang="de-DE" sz="1600" dirty="0"/>
              <a:t>.), LTAN </a:t>
            </a:r>
            <a:r>
              <a:rPr lang="en-US" sz="1600" dirty="0"/>
              <a:t>13:50 UCT</a:t>
            </a:r>
            <a:endParaRPr lang="de-DE" sz="1600" dirty="0"/>
          </a:p>
          <a:p>
            <a:pPr lvl="1"/>
            <a:r>
              <a:rPr lang="en-US" sz="1600" dirty="0"/>
              <a:t>BIROS: 510 km </a:t>
            </a:r>
            <a:r>
              <a:rPr lang="de-DE" sz="1600" dirty="0"/>
              <a:t>(</a:t>
            </a:r>
            <a:r>
              <a:rPr lang="de-DE" sz="1600" dirty="0" err="1"/>
              <a:t>desc</a:t>
            </a:r>
            <a:r>
              <a:rPr lang="de-DE" sz="1600" dirty="0"/>
              <a:t>.), LTAN 21:40 </a:t>
            </a:r>
            <a:r>
              <a:rPr lang="en-US" sz="1600" dirty="0"/>
              <a:t>UCT</a:t>
            </a:r>
            <a:endParaRPr lang="en-GB" dirty="0"/>
          </a:p>
          <a:p>
            <a:r>
              <a:rPr lang="en-US" sz="1600" dirty="0"/>
              <a:t>Sensors: </a:t>
            </a:r>
          </a:p>
          <a:p>
            <a:pPr lvl="1"/>
            <a:r>
              <a:rPr lang="de-DE" sz="1600" dirty="0"/>
              <a:t>2 Infrared </a:t>
            </a:r>
            <a:r>
              <a:rPr lang="de-DE" sz="1600" dirty="0" err="1"/>
              <a:t>cameras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staggered</a:t>
            </a:r>
            <a:r>
              <a:rPr lang="de-DE" sz="1600" dirty="0"/>
              <a:t>  </a:t>
            </a:r>
            <a:r>
              <a:rPr lang="de-DE" sz="1600" dirty="0" err="1"/>
              <a:t>detectors</a:t>
            </a:r>
            <a:r>
              <a:rPr lang="de-DE" sz="1600" dirty="0"/>
              <a:t> </a:t>
            </a:r>
          </a:p>
          <a:p>
            <a:pPr lvl="1"/>
            <a:r>
              <a:rPr lang="de-DE" sz="1600" dirty="0" err="1"/>
              <a:t>One</a:t>
            </a:r>
            <a:r>
              <a:rPr lang="de-DE" sz="1600" dirty="0"/>
              <a:t> 3-channel VIS/ NIR - </a:t>
            </a:r>
            <a:r>
              <a:rPr lang="de-DE" sz="1600" dirty="0" err="1"/>
              <a:t>camera</a:t>
            </a:r>
            <a:r>
              <a:rPr lang="de-DE" sz="1600" dirty="0"/>
              <a:t> </a:t>
            </a:r>
          </a:p>
          <a:p>
            <a:pPr marL="446400" lvl="1" indent="0">
              <a:buNone/>
            </a:pPr>
            <a:endParaRPr lang="de-DE" sz="1600" dirty="0"/>
          </a:p>
        </p:txBody>
      </p:sp>
      <p:pic>
        <p:nvPicPr>
          <p:cNvPr id="6" name="Picture 2" descr="http://www.redshift-live.com/binaries/asset/image/37585/image/TET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412776"/>
            <a:ext cx="3115343" cy="20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44" y="4077072"/>
            <a:ext cx="8139113" cy="1871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770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26"/>
    </mc:Choice>
    <mc:Fallback xmlns="">
      <p:transition spd="slow" advTm="39626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Introduction of MITIP, an atmospheric correction and image processing method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2400" y="1844824"/>
            <a:ext cx="8175600" cy="122413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MITIP method is an atmospheric correction and image processing method developed by </a:t>
            </a:r>
            <a:r>
              <a:rPr lang="en-GB" dirty="0" err="1"/>
              <a:t>Dr</a:t>
            </a:r>
            <a:r>
              <a:rPr lang="en-GB" dirty="0" err="1" smtClean="0"/>
              <a:t>.</a:t>
            </a:r>
            <a:r>
              <a:rPr lang="zh-CN" altLang="en-US" dirty="0" smtClean="0"/>
              <a:t> </a:t>
            </a:r>
            <a:r>
              <a:rPr lang="en-GB" dirty="0" smtClean="0"/>
              <a:t>Rudolf </a:t>
            </a:r>
            <a:r>
              <a:rPr lang="en-GB" dirty="0"/>
              <a:t>at DLR, which is used for processing the thermal remote sensing imageries of the </a:t>
            </a:r>
            <a:r>
              <a:rPr lang="en-GB" dirty="0" err="1"/>
              <a:t>FireBIRD</a:t>
            </a:r>
            <a:r>
              <a:rPr lang="en-GB" dirty="0"/>
              <a:t> satellite</a:t>
            </a:r>
            <a:r>
              <a:rPr lang="en-GB" dirty="0" smtClean="0"/>
              <a:t>.</a:t>
            </a:r>
            <a:endParaRPr lang="en-GB" dirty="0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851666440"/>
              </p:ext>
            </p:extLst>
          </p:nvPr>
        </p:nvGraphicFramePr>
        <p:xfrm>
          <a:off x="482400" y="2780928"/>
          <a:ext cx="8175600" cy="2551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63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74"/>
    </mc:Choice>
    <mc:Fallback xmlns="">
      <p:transition spd="slow" advTm="35874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2 Data preparation and pre-processing </a:t>
            </a:r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2039079091"/>
              </p:ext>
            </p:extLst>
          </p:nvPr>
        </p:nvGraphicFramePr>
        <p:xfrm>
          <a:off x="717998" y="3451187"/>
          <a:ext cx="7632848" cy="2842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961400156"/>
              </p:ext>
            </p:extLst>
          </p:nvPr>
        </p:nvGraphicFramePr>
        <p:xfrm>
          <a:off x="1078038" y="1414573"/>
          <a:ext cx="6912768" cy="2060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717998" y="1128376"/>
            <a:ext cx="193001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Input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of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MITIP</a:t>
            </a:r>
            <a:endParaRPr kumimoji="1" lang="zh-CN" altLang="en-US" sz="2400" dirty="0" smtClean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6038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251"/>
    </mc:Choice>
    <mc:Fallback xmlns="">
      <p:transition spd="slow" advTm="94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results of </a:t>
                </a:r>
                <a:r>
                  <a:rPr lang="en-GB" dirty="0" smtClean="0"/>
                  <a:t>atmospheric correction </a:t>
                </a:r>
                <a:r>
                  <a:rPr lang="en-GB" dirty="0"/>
                  <a:t>are: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“blackbody” surface radiance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=1</m:t>
                    </m:r>
                  </m:oMath>
                </a14:m>
                <a:r>
                  <a:rPr lang="en-GB" dirty="0"/>
                  <a:t>,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</a:t>
                </a:r>
                <a:r>
                  <a:rPr lang="en-GB" dirty="0" err="1"/>
                  <a:t>graybody</a:t>
                </a:r>
                <a:r>
                  <a:rPr lang="en-GB" dirty="0"/>
                  <a:t>” surface radiance calculated from the input emissivity map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/>
                  <a:t> and assuming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 smtClean="0"/>
                  <a:t>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</a:t>
                </a:r>
                <a:r>
                  <a:rPr lang="en-US" altLang="zh-CN" dirty="0" smtClean="0"/>
                  <a:t>product </a:t>
                </a:r>
                <a:r>
                  <a:rPr lang="en-GB" dirty="0" smtClean="0"/>
                  <a:t>of </a:t>
                </a:r>
                <a:r>
                  <a:rPr lang="en-GB" dirty="0"/>
                  <a:t>high-temperature events monitoring is one </a:t>
                </a:r>
                <a:r>
                  <a:rPr lang="en-GB" dirty="0" err="1"/>
                  <a:t>GeoTIFF</a:t>
                </a:r>
                <a:r>
                  <a:rPr lang="en-GB" dirty="0"/>
                  <a:t> file which contains 6 bands: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Band1: surface temperature in MIR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Band2: surface temperature in TIR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Band3: fire probability map;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band4: effective target temperature in sub-pixel resolution;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band5: effective target pixel fraction;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band6: fire radiative </a:t>
                </a:r>
                <a:r>
                  <a:rPr lang="en-GB" dirty="0" smtClean="0"/>
                  <a:t>power (FRP).</a:t>
                </a: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446400" lvl="1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10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  <a:blipFill rotWithShape="0">
                <a:blip r:embed="rId2"/>
                <a:stretch>
                  <a:fillRect l="-17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190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13"/>
    </mc:Choice>
    <mc:Fallback xmlns="">
      <p:transition spd="slow" advTm="44413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347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15318" y="4964568"/>
            <a:ext cx="325730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(MIR)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1121" y="4971759"/>
            <a:ext cx="320600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(TIR)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412776"/>
            <a:ext cx="357790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Example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838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3"/>
    </mc:Choice>
    <mc:Fallback xmlns="">
      <p:transition spd="slow" advTm="4073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8252"/>
            <a:ext cx="4680828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828" y="1868252"/>
            <a:ext cx="4340261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987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6"/>
    </mc:Choice>
    <mc:Fallback xmlns="">
      <p:transition spd="slow" advTm="1016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|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|9.1|12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|8.2|72.7|2.1|1.5|1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21.6"/>
</p:tagLst>
</file>

<file path=ppt/theme/theme1.xml><?xml version="1.0" encoding="utf-8"?>
<a:theme xmlns:a="http://schemas.openxmlformats.org/drawingml/2006/main" name="DLR-Präsentation 4:3 Englisch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rtlCol="0" anchor="ctr">
        <a:noAutofit/>
      </a:bodyPr>
      <a:lstStyle>
        <a:defPPr algn="ctr">
          <a:defRPr dirty="0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1261</Words>
  <Application>Microsoft Macintosh PowerPoint</Application>
  <PresentationFormat>全屏显示(4:3)</PresentationFormat>
  <Paragraphs>266</Paragraphs>
  <Slides>28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3" baseType="lpstr">
      <vt:lpstr>Arial</vt:lpstr>
      <vt:lpstr>Calibri</vt:lpstr>
      <vt:lpstr>Cambria Math</vt:lpstr>
      <vt:lpstr>宋体</vt:lpstr>
      <vt:lpstr>DLR-Präsentation 4:3 Englisch</vt:lpstr>
      <vt:lpstr>Evaluation and improvement of a dual-channel method for the detection and quantification of high-temperature events on FireBIRD data</vt:lpstr>
      <vt:lpstr>Contents</vt:lpstr>
      <vt:lpstr>1. Introduction and motivation</vt:lpstr>
      <vt:lpstr>1. Introduction and motivation</vt:lpstr>
      <vt:lpstr>2. Introduction of MITIP, an atmospheric correction and image processing method</vt:lpstr>
      <vt:lpstr>2. 2 Data preparation and pre-processing </vt:lpstr>
      <vt:lpstr>2. 3 Outcomes of the MITIP</vt:lpstr>
      <vt:lpstr>2. 3 Outcomes of the MITIP</vt:lpstr>
      <vt:lpstr>2. 3 Outcomes of the MITIP</vt:lpstr>
      <vt:lpstr>3. Validation and improvement of the MITIP</vt:lpstr>
      <vt:lpstr>3. Validation and improvement of the MITIP</vt:lpstr>
      <vt:lpstr>3.1 Results comparison with MODIS SST and calibration </vt:lpstr>
      <vt:lpstr>3.1 Results comparison with MODIS SST and calibration</vt:lpstr>
      <vt:lpstr>3.1 Results comparison with MODIS SST and calibration</vt:lpstr>
      <vt:lpstr>3.1 Results comparison with MODIS SST and calibration</vt:lpstr>
      <vt:lpstr>3.1 Results comparison with MODIS SST and calibration</vt:lpstr>
      <vt:lpstr>3.2 Transferability test (SST) </vt:lpstr>
      <vt:lpstr>4. Analysis of high-temperature events</vt:lpstr>
      <vt:lpstr>4.1 High-temperature events</vt:lpstr>
      <vt:lpstr>4.1 High-temperature events</vt:lpstr>
      <vt:lpstr>4.1 High-temperature events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5. Conclusion and outlook</vt:lpstr>
      <vt:lpstr>PowerPoint 演示文稿</vt:lpstr>
    </vt:vector>
  </TitlesOfParts>
  <Company>DLR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Li, Penghua</dc:creator>
  <cp:lastModifiedBy>Penghua Li</cp:lastModifiedBy>
  <cp:revision>259</cp:revision>
  <dcterms:created xsi:type="dcterms:W3CDTF">2012-06-19T06:51:55Z</dcterms:created>
  <dcterms:modified xsi:type="dcterms:W3CDTF">2017-12-11T13:15:48Z</dcterms:modified>
</cp:coreProperties>
</file>